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sldIdLst>
    <p:sldId id="258" r:id="rId2"/>
    <p:sldId id="260" r:id="rId3"/>
    <p:sldId id="259" r:id="rId4"/>
    <p:sldId id="267" r:id="rId5"/>
    <p:sldId id="261" r:id="rId6"/>
    <p:sldId id="269" r:id="rId7"/>
    <p:sldId id="272" r:id="rId8"/>
    <p:sldId id="262" r:id="rId9"/>
    <p:sldId id="266" r:id="rId10"/>
    <p:sldId id="274" r:id="rId11"/>
    <p:sldId id="290" r:id="rId12"/>
    <p:sldId id="273" r:id="rId13"/>
    <p:sldId id="295" r:id="rId14"/>
    <p:sldId id="291" r:id="rId15"/>
    <p:sldId id="293" r:id="rId16"/>
    <p:sldId id="296" r:id="rId17"/>
    <p:sldId id="294" r:id="rId18"/>
    <p:sldId id="292" r:id="rId19"/>
    <p:sldId id="297" r:id="rId20"/>
    <p:sldId id="298" r:id="rId21"/>
    <p:sldId id="303" r:id="rId22"/>
    <p:sldId id="304" r:id="rId23"/>
    <p:sldId id="302" r:id="rId24"/>
    <p:sldId id="299" r:id="rId25"/>
    <p:sldId id="301" r:id="rId26"/>
    <p:sldId id="300" r:id="rId27"/>
    <p:sldId id="263" r:id="rId28"/>
    <p:sldId id="275" r:id="rId29"/>
    <p:sldId id="287" r:id="rId30"/>
    <p:sldId id="288" r:id="rId31"/>
    <p:sldId id="289" r:id="rId32"/>
    <p:sldId id="264" r:id="rId33"/>
    <p:sldId id="281" r:id="rId34"/>
    <p:sldId id="306" r:id="rId35"/>
    <p:sldId id="284" r:id="rId3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7277" autoAdjust="0"/>
  </p:normalViewPr>
  <p:slideViewPr>
    <p:cSldViewPr snapToGrid="0" snapToObjects="1">
      <p:cViewPr varScale="1">
        <p:scale>
          <a:sx n="83" d="100"/>
          <a:sy n="83" d="100"/>
        </p:scale>
        <p:origin x="49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99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3" name="矩形 2"/>
          <p:cNvSpPr/>
          <p:nvPr userDrawn="1"/>
        </p:nvSpPr>
        <p:spPr>
          <a:xfrm>
            <a:off x="0" y="255915"/>
            <a:ext cx="12192000" cy="63461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290705" y="395615"/>
            <a:ext cx="4560696" cy="529569"/>
          </a:xfrm>
          <a:prstGeom prst="rect">
            <a:avLst/>
          </a:prstGeom>
          <a:ln w="12700" cmpd="sng">
            <a:noFill/>
          </a:ln>
        </p:spPr>
        <p:txBody>
          <a:bodyPr vert="horz" anchor="ctr"/>
          <a:lstStyle>
            <a:lvl1pPr marL="0" indent="0" algn="l">
              <a:buNone/>
              <a:defRPr sz="20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0252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3" name="矩形 2"/>
          <p:cNvSpPr/>
          <p:nvPr userDrawn="1"/>
        </p:nvSpPr>
        <p:spPr>
          <a:xfrm>
            <a:off x="0" y="255915"/>
            <a:ext cx="12192000" cy="63461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290705" y="395615"/>
            <a:ext cx="4560696" cy="529569"/>
          </a:xfrm>
          <a:prstGeom prst="rect">
            <a:avLst/>
          </a:prstGeom>
          <a:ln w="12700" cmpd="sng">
            <a:noFill/>
          </a:ln>
        </p:spPr>
        <p:txBody>
          <a:bodyPr vert="horz" anchor="ctr"/>
          <a:lstStyle>
            <a:lvl1pPr marL="0" indent="0" algn="l">
              <a:buNone/>
              <a:defRPr sz="20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468703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设计师原创</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1" name="矩形 20"/>
          <p:cNvSpPr/>
          <p:nvPr userDrawn="1"/>
        </p:nvSpPr>
        <p:spPr>
          <a:xfrm>
            <a:off x="0" y="255915"/>
            <a:ext cx="12192000" cy="63461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形状 11"/>
          <p:cNvSpPr/>
          <p:nvPr userDrawn="1"/>
        </p:nvSpPr>
        <p:spPr>
          <a:xfrm rot="9000000">
            <a:off x="-731010" y="2143921"/>
            <a:ext cx="15337757" cy="1093891"/>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2">
                  <a:alpha val="50000"/>
                </a:schemeClr>
              </a:gs>
              <a:gs pos="85000">
                <a:schemeClr val="bg1">
                  <a:alpha val="50000"/>
                </a:schemeClr>
              </a:gs>
              <a:gs pos="23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任意形状 12"/>
          <p:cNvSpPr/>
          <p:nvPr userDrawn="1"/>
        </p:nvSpPr>
        <p:spPr>
          <a:xfrm rot="9000000">
            <a:off x="-7623331" y="5280098"/>
            <a:ext cx="20401914" cy="1455068"/>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4" name="任意形状 13"/>
          <p:cNvSpPr/>
          <p:nvPr userDrawn="1"/>
        </p:nvSpPr>
        <p:spPr>
          <a:xfrm rot="9000000">
            <a:off x="-8629388" y="7137586"/>
            <a:ext cx="19448833" cy="2470527"/>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accent2"/>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9" name="任意形状 18"/>
          <p:cNvSpPr/>
          <p:nvPr userDrawn="1"/>
        </p:nvSpPr>
        <p:spPr>
          <a:xfrm rot="9000000">
            <a:off x="-9115022" y="9773804"/>
            <a:ext cx="21890179" cy="596900"/>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0" name="任意形状 19"/>
          <p:cNvSpPr/>
          <p:nvPr userDrawn="1"/>
        </p:nvSpPr>
        <p:spPr>
          <a:xfrm rot="9000000">
            <a:off x="-486639" y="1829440"/>
            <a:ext cx="13262977" cy="361654"/>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Tree>
    <p:extLst>
      <p:ext uri="{BB962C8B-B14F-4D97-AF65-F5344CB8AC3E}">
        <p14:creationId xmlns:p14="http://schemas.microsoft.com/office/powerpoint/2010/main" val="180197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2"/>
        </a:solidFill>
        <a:effectLst/>
      </p:bgPr>
    </p:bg>
    <p:spTree>
      <p:nvGrpSpPr>
        <p:cNvPr id="1" name=""/>
        <p:cNvGrpSpPr/>
        <p:nvPr/>
      </p:nvGrpSpPr>
      <p:grpSpPr>
        <a:xfrm>
          <a:off x="0" y="0"/>
          <a:ext cx="0" cy="0"/>
          <a:chOff x="0" y="0"/>
          <a:chExt cx="0" cy="0"/>
        </a:xfrm>
      </p:grpSpPr>
      <p:grpSp>
        <p:nvGrpSpPr>
          <p:cNvPr id="15" name="组 14"/>
          <p:cNvGrpSpPr/>
          <p:nvPr userDrawn="1"/>
        </p:nvGrpSpPr>
        <p:grpSpPr>
          <a:xfrm>
            <a:off x="-26468527" y="3973065"/>
            <a:ext cx="32229841" cy="11251983"/>
            <a:chOff x="-30083473" y="4244143"/>
            <a:chExt cx="36403800" cy="12709183"/>
          </a:xfrm>
        </p:grpSpPr>
        <p:sp>
          <p:nvSpPr>
            <p:cNvPr id="14" name="任意形状 13"/>
            <p:cNvSpPr/>
            <p:nvPr userDrawn="1"/>
          </p:nvSpPr>
          <p:spPr>
            <a:xfrm rot="9000000">
              <a:off x="-30083473" y="14357003"/>
              <a:ext cx="36403800" cy="2596323"/>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alpha val="50000"/>
                  </a:schemeClr>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任意形状 5"/>
            <p:cNvSpPr/>
            <p:nvPr userDrawn="1"/>
          </p:nvSpPr>
          <p:spPr>
            <a:xfrm rot="9000000">
              <a:off x="-3966283" y="4244143"/>
              <a:ext cx="5636687" cy="402009"/>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bg1">
                    <a:alpha val="50000"/>
                  </a:schemeClr>
                </a:gs>
                <a:gs pos="85000">
                  <a:schemeClr val="bg1">
                    <a:alpha val="50000"/>
                  </a:schemeClr>
                </a:gs>
                <a:gs pos="23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任意形状 6"/>
            <p:cNvSpPr/>
            <p:nvPr userDrawn="1"/>
          </p:nvSpPr>
          <p:spPr>
            <a:xfrm rot="9000000">
              <a:off x="-10334592" y="6892697"/>
              <a:ext cx="12857760" cy="917017"/>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任意形状 7"/>
            <p:cNvSpPr/>
            <p:nvPr userDrawn="1"/>
          </p:nvSpPr>
          <p:spPr>
            <a:xfrm rot="9000000">
              <a:off x="-8282487" y="6572714"/>
              <a:ext cx="12257106" cy="1556983"/>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gs>
                <a:gs pos="85000">
                  <a:schemeClr val="bg1">
                    <a:alpha val="50000"/>
                  </a:schemeClr>
                </a:gs>
                <a:gs pos="21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9" name="任意形状 8"/>
            <p:cNvSpPr/>
            <p:nvPr userDrawn="1"/>
          </p:nvSpPr>
          <p:spPr>
            <a:xfrm rot="9000000">
              <a:off x="-24267399" y="12952247"/>
              <a:ext cx="28000817" cy="763524"/>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bg1"/>
                </a:gs>
                <a:gs pos="85000">
                  <a:schemeClr val="bg1">
                    <a:alpha val="50000"/>
                  </a:schemeClr>
                </a:gs>
                <a:gs pos="21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0" name="任意形状 9"/>
            <p:cNvSpPr/>
            <p:nvPr userDrawn="1"/>
          </p:nvSpPr>
          <p:spPr>
            <a:xfrm rot="9000000">
              <a:off x="-5607692" y="4350969"/>
              <a:ext cx="6907518" cy="188354"/>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2" name="任意形状 11"/>
            <p:cNvSpPr/>
            <p:nvPr userDrawn="1"/>
          </p:nvSpPr>
          <p:spPr>
            <a:xfrm rot="9000000">
              <a:off x="-7545179" y="7821760"/>
              <a:ext cx="10040430" cy="273782"/>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grpSp>
        <p:nvGrpSpPr>
          <p:cNvPr id="16" name="组 15"/>
          <p:cNvGrpSpPr/>
          <p:nvPr userDrawn="1"/>
        </p:nvGrpSpPr>
        <p:grpSpPr>
          <a:xfrm rot="10800000">
            <a:off x="3171601" y="-8548754"/>
            <a:ext cx="33439448" cy="11298060"/>
            <a:chOff x="-28468889" y="4244143"/>
            <a:chExt cx="37770058" cy="12761227"/>
          </a:xfrm>
        </p:grpSpPr>
        <p:sp>
          <p:nvSpPr>
            <p:cNvPr id="20" name="任意形状 19"/>
            <p:cNvSpPr/>
            <p:nvPr userDrawn="1"/>
          </p:nvSpPr>
          <p:spPr>
            <a:xfrm rot="9000000">
              <a:off x="-18461710" y="7608984"/>
              <a:ext cx="27762879" cy="3526635"/>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gs>
                <a:gs pos="85000">
                  <a:schemeClr val="bg1">
                    <a:alpha val="50000"/>
                  </a:schemeClr>
                </a:gs>
                <a:gs pos="21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7" name="任意形状 16"/>
            <p:cNvSpPr/>
            <p:nvPr userDrawn="1"/>
          </p:nvSpPr>
          <p:spPr>
            <a:xfrm rot="9000000">
              <a:off x="-28468889" y="14409047"/>
              <a:ext cx="36403800" cy="2596323"/>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alpha val="50000"/>
                  </a:schemeClr>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8" name="任意形状 17"/>
            <p:cNvSpPr/>
            <p:nvPr userDrawn="1"/>
          </p:nvSpPr>
          <p:spPr>
            <a:xfrm rot="9000000">
              <a:off x="-3966283" y="4244143"/>
              <a:ext cx="5636687" cy="402009"/>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bg1">
                    <a:alpha val="50000"/>
                  </a:schemeClr>
                </a:gs>
                <a:gs pos="85000">
                  <a:schemeClr val="bg1">
                    <a:alpha val="50000"/>
                  </a:schemeClr>
                </a:gs>
                <a:gs pos="23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任意形状 18"/>
            <p:cNvSpPr/>
            <p:nvPr userDrawn="1"/>
          </p:nvSpPr>
          <p:spPr>
            <a:xfrm rot="9000000">
              <a:off x="-10334592" y="6892697"/>
              <a:ext cx="12857760" cy="917017"/>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1" name="任意形状 20"/>
            <p:cNvSpPr/>
            <p:nvPr userDrawn="1"/>
          </p:nvSpPr>
          <p:spPr>
            <a:xfrm rot="9000000">
              <a:off x="-24168838" y="13320081"/>
              <a:ext cx="26665384" cy="727109"/>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2" name="任意形状 21"/>
            <p:cNvSpPr/>
            <p:nvPr userDrawn="1"/>
          </p:nvSpPr>
          <p:spPr>
            <a:xfrm rot="9000000">
              <a:off x="-5607692" y="4350969"/>
              <a:ext cx="6907518" cy="188354"/>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3" name="任意形状 22"/>
            <p:cNvSpPr/>
            <p:nvPr userDrawn="1"/>
          </p:nvSpPr>
          <p:spPr>
            <a:xfrm rot="9000000">
              <a:off x="-7545179" y="7821760"/>
              <a:ext cx="10040430" cy="273782"/>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Tree>
    <p:extLst>
      <p:ext uri="{BB962C8B-B14F-4D97-AF65-F5344CB8AC3E}">
        <p14:creationId xmlns:p14="http://schemas.microsoft.com/office/powerpoint/2010/main" val="23366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solidFill>
          <a:schemeClr val="accent1"/>
        </a:solidFill>
        <a:effectLst/>
      </p:bgPr>
    </p:bg>
    <p:spTree>
      <p:nvGrpSpPr>
        <p:cNvPr id="1" name=""/>
        <p:cNvGrpSpPr/>
        <p:nvPr/>
      </p:nvGrpSpPr>
      <p:grpSpPr>
        <a:xfrm>
          <a:off x="0" y="0"/>
          <a:ext cx="0" cy="0"/>
          <a:chOff x="0" y="0"/>
          <a:chExt cx="0" cy="0"/>
        </a:xfrm>
      </p:grpSpPr>
      <p:sp>
        <p:nvSpPr>
          <p:cNvPr id="14" name="任意形状 13"/>
          <p:cNvSpPr/>
          <p:nvPr userDrawn="1"/>
        </p:nvSpPr>
        <p:spPr>
          <a:xfrm rot="9000000">
            <a:off x="-26468527" y="12926412"/>
            <a:ext cx="32229841" cy="2298636"/>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2">
                  <a:alpha val="50000"/>
                </a:schemeClr>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任意形状 5"/>
          <p:cNvSpPr/>
          <p:nvPr userDrawn="1"/>
        </p:nvSpPr>
        <p:spPr>
          <a:xfrm rot="9000000">
            <a:off x="-3345862" y="3973065"/>
            <a:ext cx="4990400" cy="355916"/>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bg1">
                  <a:alpha val="50000"/>
                </a:schemeClr>
              </a:gs>
              <a:gs pos="85000">
                <a:schemeClr val="bg1">
                  <a:alpha val="50000"/>
                </a:schemeClr>
              </a:gs>
              <a:gs pos="23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任意形状 6"/>
          <p:cNvSpPr/>
          <p:nvPr userDrawn="1"/>
        </p:nvSpPr>
        <p:spPr>
          <a:xfrm rot="9000000">
            <a:off x="-8983998" y="6317943"/>
            <a:ext cx="11383525" cy="811874"/>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2">
                  <a:alpha val="50000"/>
                </a:schemeClr>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任意形状 7"/>
          <p:cNvSpPr/>
          <p:nvPr userDrawn="1"/>
        </p:nvSpPr>
        <p:spPr>
          <a:xfrm rot="9000000">
            <a:off x="-7167182" y="6034648"/>
            <a:ext cx="10851740" cy="1378464"/>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gs>
              <a:gs pos="85000">
                <a:schemeClr val="bg1">
                  <a:alpha val="50000"/>
                </a:schemeClr>
              </a:gs>
              <a:gs pos="21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9" name="任意形状 8"/>
          <p:cNvSpPr/>
          <p:nvPr userDrawn="1"/>
        </p:nvSpPr>
        <p:spPr>
          <a:xfrm rot="9000000">
            <a:off x="-21319308" y="11682722"/>
            <a:ext cx="24790321" cy="675980"/>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bg1"/>
              </a:gs>
              <a:gs pos="85000">
                <a:schemeClr val="bg1">
                  <a:alpha val="50000"/>
                </a:schemeClr>
              </a:gs>
              <a:gs pos="21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0" name="任意形状 9"/>
          <p:cNvSpPr/>
          <p:nvPr userDrawn="1"/>
        </p:nvSpPr>
        <p:spPr>
          <a:xfrm rot="9000000">
            <a:off x="-4799071" y="4067643"/>
            <a:ext cx="6115521" cy="166758"/>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2">
                  <a:alpha val="50000"/>
                </a:schemeClr>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2" name="任意形状 11"/>
          <p:cNvSpPr/>
          <p:nvPr userDrawn="1"/>
        </p:nvSpPr>
        <p:spPr>
          <a:xfrm rot="9000000">
            <a:off x="-6514411" y="7140482"/>
            <a:ext cx="8889222" cy="242391"/>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2">
                  <a:alpha val="50000"/>
                </a:schemeClr>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0" name="任意形状 19"/>
          <p:cNvSpPr/>
          <p:nvPr userDrawn="1"/>
        </p:nvSpPr>
        <p:spPr>
          <a:xfrm rot="19800000">
            <a:off x="3171601" y="-3352012"/>
            <a:ext cx="24579664" cy="3122281"/>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gs>
              <a:gs pos="85000">
                <a:schemeClr val="bg1">
                  <a:alpha val="50000"/>
                </a:schemeClr>
              </a:gs>
              <a:gs pos="21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7" name="任意形状 16"/>
          <p:cNvSpPr/>
          <p:nvPr userDrawn="1"/>
        </p:nvSpPr>
        <p:spPr>
          <a:xfrm rot="19800000">
            <a:off x="4381208" y="-8548754"/>
            <a:ext cx="32229841" cy="2298636"/>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2">
                  <a:alpha val="50000"/>
                </a:schemeClr>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8" name="任意形状 17"/>
          <p:cNvSpPr/>
          <p:nvPr userDrawn="1"/>
        </p:nvSpPr>
        <p:spPr>
          <a:xfrm rot="19800000">
            <a:off x="9927444" y="2393390"/>
            <a:ext cx="4990400" cy="355916"/>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bg1">
                  <a:alpha val="50000"/>
                </a:schemeClr>
              </a:gs>
              <a:gs pos="85000">
                <a:schemeClr val="bg1">
                  <a:alpha val="50000"/>
                </a:schemeClr>
              </a:gs>
              <a:gs pos="23000">
                <a:schemeClr val="bg1">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任意形状 18"/>
          <p:cNvSpPr/>
          <p:nvPr userDrawn="1"/>
        </p:nvSpPr>
        <p:spPr>
          <a:xfrm rot="19800000">
            <a:off x="9172455" y="-407446"/>
            <a:ext cx="11383525" cy="811874"/>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2">
                  <a:alpha val="50000"/>
                </a:schemeClr>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1" name="任意形状 20"/>
          <p:cNvSpPr/>
          <p:nvPr userDrawn="1"/>
        </p:nvSpPr>
        <p:spPr>
          <a:xfrm rot="19800000">
            <a:off x="9196025" y="-5929751"/>
            <a:ext cx="23608005" cy="643741"/>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2">
                  <a:alpha val="50000"/>
                </a:schemeClr>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2" name="任意形状 21"/>
          <p:cNvSpPr/>
          <p:nvPr userDrawn="1"/>
        </p:nvSpPr>
        <p:spPr>
          <a:xfrm rot="19800000">
            <a:off x="10255532" y="2487971"/>
            <a:ext cx="6115521" cy="166758"/>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2">
                  <a:alpha val="50000"/>
                </a:schemeClr>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3" name="任意形状 22"/>
          <p:cNvSpPr/>
          <p:nvPr userDrawn="1"/>
        </p:nvSpPr>
        <p:spPr>
          <a:xfrm rot="19800000">
            <a:off x="9197171" y="-660502"/>
            <a:ext cx="8889222" cy="242391"/>
          </a:xfrm>
          <a:custGeom>
            <a:avLst/>
            <a:gdLst>
              <a:gd name="connsiteX0" fmla="*/ 298447 w 21890179"/>
              <a:gd name="connsiteY0" fmla="*/ 0 h 596900"/>
              <a:gd name="connsiteX1" fmla="*/ 298450 w 21890179"/>
              <a:gd name="connsiteY1" fmla="*/ 0 h 596900"/>
              <a:gd name="connsiteX2" fmla="*/ 21890179 w 21890179"/>
              <a:gd name="connsiteY2" fmla="*/ 0 h 596900"/>
              <a:gd name="connsiteX3" fmla="*/ 21890179 w 21890179"/>
              <a:gd name="connsiteY3" fmla="*/ 596899 h 596900"/>
              <a:gd name="connsiteX4" fmla="*/ 298460 w 21890179"/>
              <a:gd name="connsiteY4" fmla="*/ 596899 h 596900"/>
              <a:gd name="connsiteX5" fmla="*/ 298450 w 21890179"/>
              <a:gd name="connsiteY5" fmla="*/ 596900 h 596900"/>
              <a:gd name="connsiteX6" fmla="*/ 0 w 21890179"/>
              <a:gd name="connsiteY6" fmla="*/ 298450 h 596900"/>
              <a:gd name="connsiteX7" fmla="*/ 238302 w 21890179"/>
              <a:gd name="connsiteY7" fmla="*/ 6063 h 596900"/>
              <a:gd name="connsiteX8" fmla="*/ 298447 w 2189017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90179" h="596900">
                <a:moveTo>
                  <a:pt x="298447" y="0"/>
                </a:moveTo>
                <a:lnTo>
                  <a:pt x="298450" y="0"/>
                </a:lnTo>
                <a:lnTo>
                  <a:pt x="21890179" y="0"/>
                </a:lnTo>
                <a:lnTo>
                  <a:pt x="21890179" y="596899"/>
                </a:lnTo>
                <a:lnTo>
                  <a:pt x="298460" y="596899"/>
                </a:lnTo>
                <a:lnTo>
                  <a:pt x="298450" y="596900"/>
                </a:lnTo>
                <a:cubicBezTo>
                  <a:pt x="133621" y="596900"/>
                  <a:pt x="0" y="463279"/>
                  <a:pt x="0" y="298450"/>
                </a:cubicBezTo>
                <a:cubicBezTo>
                  <a:pt x="0" y="154225"/>
                  <a:pt x="102304" y="33893"/>
                  <a:pt x="238302" y="6063"/>
                </a:cubicBezTo>
                <a:lnTo>
                  <a:pt x="298447" y="0"/>
                </a:lnTo>
                <a:close/>
              </a:path>
            </a:pathLst>
          </a:custGeom>
          <a:gradFill flip="none" rotWithShape="1">
            <a:gsLst>
              <a:gs pos="0">
                <a:schemeClr val="accent2">
                  <a:alpha val="50000"/>
                </a:schemeClr>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Tree>
    <p:extLst>
      <p:ext uri="{BB962C8B-B14F-4D97-AF65-F5344CB8AC3E}">
        <p14:creationId xmlns:p14="http://schemas.microsoft.com/office/powerpoint/2010/main" val="1281830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2" name="矩形 1"/>
          <p:cNvSpPr/>
          <p:nvPr userDrawn="1"/>
        </p:nvSpPr>
        <p:spPr>
          <a:xfrm>
            <a:off x="0" y="255915"/>
            <a:ext cx="12192000" cy="63461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7302500" y="0"/>
            <a:ext cx="4889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290705" y="395615"/>
            <a:ext cx="4560696" cy="529569"/>
          </a:xfrm>
          <a:prstGeom prst="rect">
            <a:avLst/>
          </a:prstGeom>
          <a:ln w="12700" cmpd="sng">
            <a:noFill/>
          </a:ln>
        </p:spPr>
        <p:txBody>
          <a:bodyPr vert="horz" anchor="ctr"/>
          <a:lstStyle>
            <a:lvl1pPr marL="0" indent="0" algn="l">
              <a:buNone/>
              <a:defRPr sz="20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任意形状 4"/>
          <p:cNvSpPr/>
          <p:nvPr userDrawn="1"/>
        </p:nvSpPr>
        <p:spPr>
          <a:xfrm rot="19800000">
            <a:off x="10372897" y="-2420910"/>
            <a:ext cx="10851740" cy="1378464"/>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任意形状 5"/>
          <p:cNvSpPr/>
          <p:nvPr userDrawn="1"/>
        </p:nvSpPr>
        <p:spPr>
          <a:xfrm rot="19800000">
            <a:off x="10106396" y="-339592"/>
            <a:ext cx="3432067" cy="435965"/>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7" name="任意形状 6"/>
          <p:cNvSpPr/>
          <p:nvPr userDrawn="1"/>
        </p:nvSpPr>
        <p:spPr>
          <a:xfrm rot="9000000">
            <a:off x="-5423997" y="8127200"/>
            <a:ext cx="6773754" cy="483105"/>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alpha val="50000"/>
                </a:schemeClr>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任意形状 7"/>
          <p:cNvSpPr/>
          <p:nvPr userDrawn="1"/>
        </p:nvSpPr>
        <p:spPr>
          <a:xfrm rot="9000000">
            <a:off x="-17299683" y="9570125"/>
            <a:ext cx="19665052" cy="1402513"/>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9" name="任意形状 8"/>
          <p:cNvSpPr/>
          <p:nvPr userDrawn="1"/>
        </p:nvSpPr>
        <p:spPr>
          <a:xfrm rot="19800000">
            <a:off x="11766437" y="1050073"/>
            <a:ext cx="1589318" cy="201886"/>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Tree>
    <p:extLst>
      <p:ext uri="{BB962C8B-B14F-4D97-AF65-F5344CB8AC3E}">
        <p14:creationId xmlns:p14="http://schemas.microsoft.com/office/powerpoint/2010/main" val="154038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5" name="矩形 4"/>
          <p:cNvSpPr/>
          <p:nvPr userDrawn="1"/>
        </p:nvSpPr>
        <p:spPr>
          <a:xfrm>
            <a:off x="0" y="255915"/>
            <a:ext cx="12192000" cy="63461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任意形状 12"/>
          <p:cNvSpPr/>
          <p:nvPr userDrawn="1"/>
        </p:nvSpPr>
        <p:spPr>
          <a:xfrm rot="12600000" flipH="1">
            <a:off x="9054249" y="6933693"/>
            <a:ext cx="18788731" cy="1340014"/>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290705" y="395615"/>
            <a:ext cx="4560696" cy="529569"/>
          </a:xfrm>
          <a:prstGeom prst="rect">
            <a:avLst/>
          </a:prstGeom>
          <a:ln w="12700" cmpd="sng">
            <a:noFill/>
          </a:ln>
        </p:spPr>
        <p:txBody>
          <a:bodyPr vert="horz" anchor="ctr"/>
          <a:lstStyle>
            <a:lvl1pPr marL="0" indent="0" algn="l">
              <a:buNone/>
              <a:defRPr sz="20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7" name="任意形状 6"/>
          <p:cNvSpPr/>
          <p:nvPr userDrawn="1"/>
        </p:nvSpPr>
        <p:spPr>
          <a:xfrm rot="19800000">
            <a:off x="10024746" y="-2420910"/>
            <a:ext cx="10851740" cy="1378464"/>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任意形状 7"/>
          <p:cNvSpPr/>
          <p:nvPr userDrawn="1"/>
        </p:nvSpPr>
        <p:spPr>
          <a:xfrm rot="19800000">
            <a:off x="10074724" y="619305"/>
            <a:ext cx="4815959" cy="611757"/>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0" name="任意形状 9"/>
          <p:cNvSpPr/>
          <p:nvPr userDrawn="1"/>
        </p:nvSpPr>
        <p:spPr>
          <a:xfrm rot="12600000" flipH="1">
            <a:off x="8854258" y="8872618"/>
            <a:ext cx="18788731" cy="1340014"/>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2"/>
              </a:gs>
              <a:gs pos="85000">
                <a:schemeClr val="bg1">
                  <a:alpha val="50000"/>
                </a:schemeClr>
              </a:gs>
              <a:gs pos="22000">
                <a:schemeClr val="accent2">
                  <a:alpha val="5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任意形状 10"/>
          <p:cNvSpPr/>
          <p:nvPr userDrawn="1"/>
        </p:nvSpPr>
        <p:spPr>
          <a:xfrm rot="12600000" flipH="1" flipV="1">
            <a:off x="11598932" y="5166796"/>
            <a:ext cx="2230761" cy="159098"/>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alpha val="50000"/>
                </a:schemeClr>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9" name="任意形状 8"/>
          <p:cNvSpPr/>
          <p:nvPr userDrawn="1"/>
        </p:nvSpPr>
        <p:spPr>
          <a:xfrm rot="12600000" flipH="1">
            <a:off x="10340150" y="7248898"/>
            <a:ext cx="4285106" cy="305614"/>
          </a:xfrm>
          <a:custGeom>
            <a:avLst/>
            <a:gdLst>
              <a:gd name="connsiteX0" fmla="*/ 298448 w 8369299"/>
              <a:gd name="connsiteY0" fmla="*/ 0 h 596900"/>
              <a:gd name="connsiteX1" fmla="*/ 298450 w 8369299"/>
              <a:gd name="connsiteY1" fmla="*/ 0 h 596900"/>
              <a:gd name="connsiteX2" fmla="*/ 8369299 w 8369299"/>
              <a:gd name="connsiteY2" fmla="*/ 0 h 596900"/>
              <a:gd name="connsiteX3" fmla="*/ 8369299 w 8369299"/>
              <a:gd name="connsiteY3" fmla="*/ 596899 h 596900"/>
              <a:gd name="connsiteX4" fmla="*/ 298460 w 8369299"/>
              <a:gd name="connsiteY4" fmla="*/ 596899 h 596900"/>
              <a:gd name="connsiteX5" fmla="*/ 298450 w 8369299"/>
              <a:gd name="connsiteY5" fmla="*/ 596900 h 596900"/>
              <a:gd name="connsiteX6" fmla="*/ 0 w 8369299"/>
              <a:gd name="connsiteY6" fmla="*/ 298450 h 596900"/>
              <a:gd name="connsiteX7" fmla="*/ 238302 w 8369299"/>
              <a:gd name="connsiteY7" fmla="*/ 6064 h 596900"/>
              <a:gd name="connsiteX8" fmla="*/ 298448 w 8369299"/>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9299" h="596900">
                <a:moveTo>
                  <a:pt x="298448" y="0"/>
                </a:moveTo>
                <a:lnTo>
                  <a:pt x="298450" y="0"/>
                </a:lnTo>
                <a:lnTo>
                  <a:pt x="8369299" y="0"/>
                </a:lnTo>
                <a:lnTo>
                  <a:pt x="8369299" y="596899"/>
                </a:lnTo>
                <a:lnTo>
                  <a:pt x="298460" y="596899"/>
                </a:lnTo>
                <a:lnTo>
                  <a:pt x="298450" y="596900"/>
                </a:lnTo>
                <a:cubicBezTo>
                  <a:pt x="133621" y="596900"/>
                  <a:pt x="0" y="463279"/>
                  <a:pt x="0" y="298450"/>
                </a:cubicBezTo>
                <a:cubicBezTo>
                  <a:pt x="0" y="154225"/>
                  <a:pt x="102304" y="33893"/>
                  <a:pt x="238302" y="6064"/>
                </a:cubicBezTo>
                <a:lnTo>
                  <a:pt x="298448" y="0"/>
                </a:lnTo>
                <a:close/>
              </a:path>
            </a:pathLst>
          </a:custGeom>
          <a:gradFill flip="none" rotWithShape="1">
            <a:gsLst>
              <a:gs pos="0">
                <a:schemeClr val="accent1">
                  <a:alpha val="50000"/>
                </a:schemeClr>
              </a:gs>
              <a:gs pos="85000">
                <a:schemeClr val="bg1">
                  <a:alpha val="50000"/>
                </a:schemeClr>
              </a:gs>
              <a:gs pos="23000">
                <a:schemeClr val="accent1">
                  <a:lumMod val="97000"/>
                  <a:lumOff val="3000"/>
                  <a:alpha val="40000"/>
                </a:schemeClr>
              </a:gs>
              <a:gs pos="100000">
                <a:schemeClr val="bg1">
                  <a:alpha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Tree>
    <p:extLst>
      <p:ext uri="{BB962C8B-B14F-4D97-AF65-F5344CB8AC3E}">
        <p14:creationId xmlns:p14="http://schemas.microsoft.com/office/powerpoint/2010/main" val="596516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5" name="矩形 4"/>
          <p:cNvSpPr/>
          <p:nvPr userDrawn="1"/>
        </p:nvSpPr>
        <p:spPr>
          <a:xfrm>
            <a:off x="0" y="255915"/>
            <a:ext cx="12192000" cy="63461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占位符 7"/>
          <p:cNvSpPr>
            <a:spLocks noGrp="1"/>
          </p:cNvSpPr>
          <p:nvPr>
            <p:ph type="body" sz="quarter" idx="10" hasCustomPrompt="1"/>
          </p:nvPr>
        </p:nvSpPr>
        <p:spPr>
          <a:xfrm>
            <a:off x="290705" y="395615"/>
            <a:ext cx="4560696" cy="529569"/>
          </a:xfrm>
          <a:prstGeom prst="rect">
            <a:avLst/>
          </a:prstGeom>
          <a:ln w="12700" cmpd="sng">
            <a:noFill/>
          </a:ln>
        </p:spPr>
        <p:txBody>
          <a:bodyPr vert="horz" anchor="ctr"/>
          <a:lstStyle>
            <a:lvl1pPr marL="0" indent="0" algn="l">
              <a:buNone/>
              <a:defRPr sz="20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7" name="任意形状 6"/>
          <p:cNvSpPr/>
          <p:nvPr userDrawn="1"/>
        </p:nvSpPr>
        <p:spPr>
          <a:xfrm rot="19800000">
            <a:off x="10024746" y="-2420910"/>
            <a:ext cx="10851740" cy="1378464"/>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任意形状 7"/>
          <p:cNvSpPr/>
          <p:nvPr userDrawn="1"/>
        </p:nvSpPr>
        <p:spPr>
          <a:xfrm rot="19800000">
            <a:off x="10074724" y="619305"/>
            <a:ext cx="4815959" cy="611757"/>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Tree>
    <p:extLst>
      <p:ext uri="{BB962C8B-B14F-4D97-AF65-F5344CB8AC3E}">
        <p14:creationId xmlns:p14="http://schemas.microsoft.com/office/powerpoint/2010/main" val="1470332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5" name="矩形 4"/>
          <p:cNvSpPr/>
          <p:nvPr userDrawn="1"/>
        </p:nvSpPr>
        <p:spPr>
          <a:xfrm>
            <a:off x="0" y="255915"/>
            <a:ext cx="12192000" cy="63461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占位符 7"/>
          <p:cNvSpPr>
            <a:spLocks noGrp="1"/>
          </p:cNvSpPr>
          <p:nvPr>
            <p:ph type="body" sz="quarter" idx="10" hasCustomPrompt="1"/>
          </p:nvPr>
        </p:nvSpPr>
        <p:spPr>
          <a:xfrm>
            <a:off x="290705" y="395615"/>
            <a:ext cx="4560696" cy="529569"/>
          </a:xfrm>
          <a:prstGeom prst="rect">
            <a:avLst/>
          </a:prstGeom>
          <a:ln w="12700" cmpd="sng">
            <a:noFill/>
          </a:ln>
        </p:spPr>
        <p:txBody>
          <a:bodyPr vert="horz" anchor="ctr"/>
          <a:lstStyle>
            <a:lvl1pPr marL="0" indent="0" algn="l">
              <a:buNone/>
              <a:defRPr sz="20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7" name="任意形状 6"/>
          <p:cNvSpPr/>
          <p:nvPr userDrawn="1"/>
        </p:nvSpPr>
        <p:spPr>
          <a:xfrm rot="19800000">
            <a:off x="10024746" y="-2420910"/>
            <a:ext cx="10851740" cy="1378464"/>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任意形状 7"/>
          <p:cNvSpPr/>
          <p:nvPr userDrawn="1"/>
        </p:nvSpPr>
        <p:spPr>
          <a:xfrm rot="19800000">
            <a:off x="10074724" y="619305"/>
            <a:ext cx="4815959" cy="611757"/>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2" name="矩形 11"/>
          <p:cNvSpPr/>
          <p:nvPr userDrawn="1"/>
        </p:nvSpPr>
        <p:spPr>
          <a:xfrm>
            <a:off x="0" y="1289304"/>
            <a:ext cx="12192000" cy="2386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92277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5" name="矩形 4"/>
          <p:cNvSpPr/>
          <p:nvPr userDrawn="1"/>
        </p:nvSpPr>
        <p:spPr>
          <a:xfrm>
            <a:off x="0" y="255915"/>
            <a:ext cx="12192000" cy="63461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占位符 7"/>
          <p:cNvSpPr>
            <a:spLocks noGrp="1"/>
          </p:cNvSpPr>
          <p:nvPr>
            <p:ph type="body" sz="quarter" idx="10" hasCustomPrompt="1"/>
          </p:nvPr>
        </p:nvSpPr>
        <p:spPr>
          <a:xfrm>
            <a:off x="290705" y="395615"/>
            <a:ext cx="4560696" cy="529569"/>
          </a:xfrm>
          <a:prstGeom prst="rect">
            <a:avLst/>
          </a:prstGeom>
          <a:ln w="12700" cmpd="sng">
            <a:noFill/>
          </a:ln>
        </p:spPr>
        <p:txBody>
          <a:bodyPr vert="horz" anchor="ctr"/>
          <a:lstStyle>
            <a:lvl1pPr marL="0" indent="0" algn="l">
              <a:buNone/>
              <a:defRPr sz="20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7" name="任意形状 6"/>
          <p:cNvSpPr/>
          <p:nvPr userDrawn="1"/>
        </p:nvSpPr>
        <p:spPr>
          <a:xfrm rot="19800000">
            <a:off x="10024746" y="-2420910"/>
            <a:ext cx="10851740" cy="1378464"/>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任意形状 7"/>
          <p:cNvSpPr/>
          <p:nvPr userDrawn="1"/>
        </p:nvSpPr>
        <p:spPr>
          <a:xfrm rot="19800000">
            <a:off x="10074724" y="619305"/>
            <a:ext cx="4815959" cy="611757"/>
          </a:xfrm>
          <a:custGeom>
            <a:avLst/>
            <a:gdLst>
              <a:gd name="connsiteX0" fmla="*/ 298449 w 4699001"/>
              <a:gd name="connsiteY0" fmla="*/ 0 h 596900"/>
              <a:gd name="connsiteX1" fmla="*/ 298450 w 4699001"/>
              <a:gd name="connsiteY1" fmla="*/ 0 h 596900"/>
              <a:gd name="connsiteX2" fmla="*/ 4699001 w 4699001"/>
              <a:gd name="connsiteY2" fmla="*/ 0 h 596900"/>
              <a:gd name="connsiteX3" fmla="*/ 4699001 w 4699001"/>
              <a:gd name="connsiteY3" fmla="*/ 596899 h 596900"/>
              <a:gd name="connsiteX4" fmla="*/ 298460 w 4699001"/>
              <a:gd name="connsiteY4" fmla="*/ 596899 h 596900"/>
              <a:gd name="connsiteX5" fmla="*/ 298450 w 4699001"/>
              <a:gd name="connsiteY5" fmla="*/ 596900 h 596900"/>
              <a:gd name="connsiteX6" fmla="*/ 0 w 4699001"/>
              <a:gd name="connsiteY6" fmla="*/ 298450 h 596900"/>
              <a:gd name="connsiteX7" fmla="*/ 238302 w 4699001"/>
              <a:gd name="connsiteY7" fmla="*/ 6064 h 596900"/>
              <a:gd name="connsiteX8" fmla="*/ 298449 w 4699001"/>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001" h="596900">
                <a:moveTo>
                  <a:pt x="298449" y="0"/>
                </a:moveTo>
                <a:lnTo>
                  <a:pt x="298450" y="0"/>
                </a:lnTo>
                <a:lnTo>
                  <a:pt x="4699001" y="0"/>
                </a:lnTo>
                <a:lnTo>
                  <a:pt x="4699001" y="596899"/>
                </a:lnTo>
                <a:lnTo>
                  <a:pt x="298460" y="596899"/>
                </a:lnTo>
                <a:lnTo>
                  <a:pt x="298450" y="596900"/>
                </a:lnTo>
                <a:cubicBezTo>
                  <a:pt x="133621" y="596900"/>
                  <a:pt x="0" y="463279"/>
                  <a:pt x="0" y="298450"/>
                </a:cubicBezTo>
                <a:cubicBezTo>
                  <a:pt x="0" y="154225"/>
                  <a:pt x="102304" y="33893"/>
                  <a:pt x="238302" y="6064"/>
                </a:cubicBezTo>
                <a:lnTo>
                  <a:pt x="298449" y="0"/>
                </a:lnTo>
                <a:close/>
              </a:path>
            </a:pathLst>
          </a:custGeom>
          <a:gradFill flip="none" rotWithShape="1">
            <a:gsLst>
              <a:gs pos="0">
                <a:schemeClr val="bg1">
                  <a:alpha val="50000"/>
                </a:schemeClr>
              </a:gs>
              <a:gs pos="85000">
                <a:schemeClr val="bg1">
                  <a:alpha val="0"/>
                </a:schemeClr>
              </a:gs>
              <a:gs pos="21000">
                <a:schemeClr val="bg1">
                  <a:alpha val="29000"/>
                </a:schemeClr>
              </a:gs>
              <a:gs pos="100000">
                <a:schemeClr val="bg1">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2" name="矩形 11"/>
          <p:cNvSpPr/>
          <p:nvPr userDrawn="1"/>
        </p:nvSpPr>
        <p:spPr>
          <a:xfrm>
            <a:off x="0" y="3193692"/>
            <a:ext cx="12192000" cy="36981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1083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1" r:id="rId1"/>
    <p:sldLayoutId id="2147483685" r:id="rId2"/>
    <p:sldLayoutId id="2147483683" r:id="rId3"/>
    <p:sldLayoutId id="2147483687" r:id="rId4"/>
    <p:sldLayoutId id="2147483682" r:id="rId5"/>
    <p:sldLayoutId id="2147483679" r:id="rId6"/>
    <p:sldLayoutId id="2147483688" r:id="rId7"/>
    <p:sldLayoutId id="2147483689" r:id="rId8"/>
    <p:sldLayoutId id="2147483690" r:id="rId9"/>
    <p:sldLayoutId id="2147483680" r:id="rId10"/>
    <p:sldLayoutId id="2147483684" r:id="rId11"/>
    <p:sldLayoutId id="2147483662" r:id="rId12"/>
    <p:sldLayoutId id="2147483664"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18125" y="522209"/>
            <a:ext cx="6955750" cy="830997"/>
          </a:xfrm>
          <a:prstGeom prst="rect">
            <a:avLst/>
          </a:prstGeom>
          <a:noFill/>
        </p:spPr>
        <p:txBody>
          <a:bodyPr wrap="none" rtlCol="0">
            <a:spAutoFit/>
          </a:bodyPr>
          <a:lstStyle/>
          <a:p>
            <a:r>
              <a:rPr kumimoji="1" lang="zh-CN" altLang="en-US" sz="4800" b="1" dirty="0">
                <a:solidFill>
                  <a:schemeClr val="accent1"/>
                </a:solidFill>
                <a:latin typeface="Microsoft YaHei" charset="0"/>
                <a:ea typeface="Microsoft YaHei" charset="0"/>
                <a:cs typeface="Microsoft YaHei" charset="0"/>
              </a:rPr>
              <a:t>计算机学院软件工程专业</a:t>
            </a:r>
          </a:p>
        </p:txBody>
      </p:sp>
      <p:sp>
        <p:nvSpPr>
          <p:cNvPr id="3" name="文本框 2"/>
          <p:cNvSpPr txBox="1"/>
          <p:nvPr/>
        </p:nvSpPr>
        <p:spPr>
          <a:xfrm>
            <a:off x="3258019" y="2119414"/>
            <a:ext cx="5262979" cy="1107996"/>
          </a:xfrm>
          <a:prstGeom prst="rect">
            <a:avLst/>
          </a:prstGeom>
          <a:solidFill>
            <a:schemeClr val="accent1"/>
          </a:solidFill>
        </p:spPr>
        <p:txBody>
          <a:bodyPr wrap="none" rtlCol="0">
            <a:spAutoFit/>
          </a:bodyPr>
          <a:lstStyle/>
          <a:p>
            <a:r>
              <a:rPr kumimoji="1" lang="zh-CN" altLang="en-US" sz="6600" b="1" dirty="0">
                <a:solidFill>
                  <a:schemeClr val="bg1"/>
                </a:solidFill>
                <a:latin typeface="Microsoft YaHei" charset="0"/>
                <a:ea typeface="Microsoft YaHei" charset="0"/>
                <a:cs typeface="Microsoft YaHei" charset="0"/>
              </a:rPr>
              <a:t>毕业设计答辩</a:t>
            </a:r>
          </a:p>
        </p:txBody>
      </p:sp>
      <p:sp>
        <p:nvSpPr>
          <p:cNvPr id="4" name="文本框 3"/>
          <p:cNvSpPr txBox="1"/>
          <p:nvPr/>
        </p:nvSpPr>
        <p:spPr>
          <a:xfrm>
            <a:off x="3478937" y="4326604"/>
            <a:ext cx="5234125" cy="523220"/>
          </a:xfrm>
          <a:prstGeom prst="rect">
            <a:avLst/>
          </a:prstGeom>
          <a:noFill/>
        </p:spPr>
        <p:txBody>
          <a:bodyPr wrap="none" rtlCol="0">
            <a:spAutoFit/>
          </a:bodyPr>
          <a:lstStyle/>
          <a:p>
            <a:r>
              <a:rPr kumimoji="1" lang="zh-CN" altLang="en-US" sz="2800" b="1" dirty="0">
                <a:solidFill>
                  <a:schemeClr val="accent1"/>
                </a:solidFill>
                <a:latin typeface="Microsoft YaHei" charset="0"/>
                <a:ea typeface="Microsoft YaHei" charset="0"/>
                <a:cs typeface="Microsoft YaHei" charset="0"/>
              </a:rPr>
              <a:t>题目：基于安卓开发的知心</a:t>
            </a:r>
            <a:r>
              <a:rPr kumimoji="1" lang="en-US" altLang="zh-CN" sz="2800" b="1" dirty="0">
                <a:solidFill>
                  <a:schemeClr val="accent1"/>
                </a:solidFill>
                <a:latin typeface="Microsoft YaHei" charset="0"/>
                <a:ea typeface="Microsoft YaHei" charset="0"/>
                <a:cs typeface="Microsoft YaHei" charset="0"/>
              </a:rPr>
              <a:t>APP</a:t>
            </a:r>
            <a:endParaRPr kumimoji="1" lang="zh-CN" altLang="en-US" sz="2800" b="1" dirty="0">
              <a:solidFill>
                <a:schemeClr val="accent2"/>
              </a:solidFill>
              <a:latin typeface="Microsoft YaHei" charset="0"/>
              <a:ea typeface="Microsoft YaHei" charset="0"/>
              <a:cs typeface="Microsoft YaHei" charset="0"/>
            </a:endParaRPr>
          </a:p>
        </p:txBody>
      </p:sp>
      <p:sp>
        <p:nvSpPr>
          <p:cNvPr id="5" name="文本框 8"/>
          <p:cNvSpPr txBox="1"/>
          <p:nvPr/>
        </p:nvSpPr>
        <p:spPr>
          <a:xfrm>
            <a:off x="3478937" y="5178936"/>
            <a:ext cx="3613233" cy="11568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n"/>
            </a:pPr>
            <a:r>
              <a:rPr lang="zh-CN" altLang="en-US" sz="1600" b="1" dirty="0">
                <a:solidFill>
                  <a:schemeClr val="tx1">
                    <a:lumMod val="50000"/>
                    <a:lumOff val="50000"/>
                  </a:schemeClr>
                </a:solidFill>
                <a:latin typeface="微软雅黑" charset="0"/>
                <a:ea typeface="微软雅黑" charset="0"/>
              </a:rPr>
              <a:t>学校名称：电子科技大学中山学院</a:t>
            </a:r>
          </a:p>
          <a:p>
            <a:pPr marL="285750" indent="-285750">
              <a:lnSpc>
                <a:spcPct val="150000"/>
              </a:lnSpc>
              <a:buFont typeface="Wingdings" charset="2"/>
              <a:buChar char="n"/>
            </a:pPr>
            <a:r>
              <a:rPr lang="zh-CN" altLang="en-US" sz="1600" b="1" dirty="0">
                <a:solidFill>
                  <a:schemeClr val="tx1">
                    <a:lumMod val="50000"/>
                    <a:lumOff val="50000"/>
                  </a:schemeClr>
                </a:solidFill>
                <a:latin typeface="微软雅黑" charset="0"/>
                <a:ea typeface="微软雅黑" charset="0"/>
              </a:rPr>
              <a:t>指导老师：梁瑞仕</a:t>
            </a:r>
          </a:p>
          <a:p>
            <a:pPr marL="285750" indent="-285750">
              <a:lnSpc>
                <a:spcPct val="150000"/>
              </a:lnSpc>
              <a:buFont typeface="Wingdings" charset="2"/>
              <a:buChar char="n"/>
            </a:pPr>
            <a:r>
              <a:rPr lang="zh-CN" altLang="en-US" sz="1600" b="1" dirty="0">
                <a:solidFill>
                  <a:schemeClr val="tx1">
                    <a:lumMod val="50000"/>
                    <a:lumOff val="50000"/>
                  </a:schemeClr>
                </a:solidFill>
                <a:latin typeface="微软雅黑" charset="0"/>
                <a:ea typeface="微软雅黑" charset="0"/>
              </a:rPr>
              <a:t>报告人：杜敏</a:t>
            </a:r>
          </a:p>
        </p:txBody>
      </p:sp>
    </p:spTree>
    <p:extLst>
      <p:ext uri="{BB962C8B-B14F-4D97-AF65-F5344CB8AC3E}">
        <p14:creationId xmlns:p14="http://schemas.microsoft.com/office/powerpoint/2010/main" val="7523927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4560888" cy="530225"/>
          </a:xfrm>
          <a:prstGeom prst="rect">
            <a:avLst/>
          </a:prstGeom>
        </p:spPr>
        <p:txBody>
          <a:bodyPr/>
          <a:lstStyle/>
          <a:p>
            <a:r>
              <a:rPr kumimoji="1" lang="zh-CN" altLang="en-US" dirty="0"/>
              <a:t>系统结构图</a:t>
            </a:r>
          </a:p>
        </p:txBody>
      </p:sp>
      <p:pic>
        <p:nvPicPr>
          <p:cNvPr id="1027" name="图片 1">
            <a:extLst>
              <a:ext uri="{FF2B5EF4-FFF2-40B4-BE49-F238E27FC236}">
                <a16:creationId xmlns:a16="http://schemas.microsoft.com/office/drawing/2014/main" id="{F3FD0AF5-F1C3-4D73-BB27-5F50D6CCA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11" y="2345517"/>
            <a:ext cx="11985378" cy="197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768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4560888" cy="530225"/>
          </a:xfrm>
          <a:prstGeom prst="rect">
            <a:avLst/>
          </a:prstGeom>
        </p:spPr>
        <p:txBody>
          <a:bodyPr/>
          <a:lstStyle/>
          <a:p>
            <a:r>
              <a:rPr kumimoji="1" lang="zh-CN" altLang="en-US" dirty="0"/>
              <a:t>系统用例图</a:t>
            </a:r>
          </a:p>
        </p:txBody>
      </p:sp>
      <p:pic>
        <p:nvPicPr>
          <p:cNvPr id="2050" name="图片 1">
            <a:extLst>
              <a:ext uri="{FF2B5EF4-FFF2-40B4-BE49-F238E27FC236}">
                <a16:creationId xmlns:a16="http://schemas.microsoft.com/office/drawing/2014/main" id="{3AB2BF83-0BDA-43E5-8029-C75EF25C8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777" y="1633929"/>
            <a:ext cx="6980445" cy="461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71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4077325" cy="530225"/>
          </a:xfrm>
          <a:prstGeom prst="rect">
            <a:avLst/>
          </a:prstGeom>
        </p:spPr>
        <p:txBody>
          <a:bodyPr/>
          <a:lstStyle/>
          <a:p>
            <a:r>
              <a:rPr kumimoji="1" lang="zh-CN" altLang="en-US" dirty="0"/>
              <a:t>账号密码登录模块实现</a:t>
            </a:r>
          </a:p>
        </p:txBody>
      </p:sp>
      <p:grpSp>
        <p:nvGrpSpPr>
          <p:cNvPr id="9" name="组 8"/>
          <p:cNvGrpSpPr/>
          <p:nvPr/>
        </p:nvGrpSpPr>
        <p:grpSpPr>
          <a:xfrm>
            <a:off x="4219543" y="687767"/>
            <a:ext cx="3826652" cy="564218"/>
            <a:chOff x="4961856" y="968687"/>
            <a:chExt cx="3826652" cy="564218"/>
          </a:xfrm>
        </p:grpSpPr>
        <p:sp>
          <p:nvSpPr>
            <p:cNvPr id="69" name="矩形 68"/>
            <p:cNvSpPr/>
            <p:nvPr/>
          </p:nvSpPr>
          <p:spPr>
            <a:xfrm>
              <a:off x="5526076" y="1019963"/>
              <a:ext cx="3262432"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账号登录模块主要代码</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01</a:t>
              </a:r>
              <a:endParaRPr kumimoji="1" lang="zh-CN" altLang="en-US" sz="1400" b="1" dirty="0"/>
            </a:p>
          </p:txBody>
        </p:sp>
      </p:grpSp>
      <p:pic>
        <p:nvPicPr>
          <p:cNvPr id="3076" name="图片 1">
            <a:extLst>
              <a:ext uri="{FF2B5EF4-FFF2-40B4-BE49-F238E27FC236}">
                <a16:creationId xmlns:a16="http://schemas.microsoft.com/office/drawing/2014/main" id="{D4FC4C02-7DCB-48B5-B770-D08F3D9B8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223" y="1348489"/>
            <a:ext cx="6639510" cy="519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
            <a:extLst>
              <a:ext uri="{FF2B5EF4-FFF2-40B4-BE49-F238E27FC236}">
                <a16:creationId xmlns:a16="http://schemas.microsoft.com/office/drawing/2014/main" id="{B1F04D19-C417-4500-B6F2-9D60DFC7B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850" y="1102817"/>
            <a:ext cx="2379997" cy="467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2">
            <a:extLst>
              <a:ext uri="{FF2B5EF4-FFF2-40B4-BE49-F238E27FC236}">
                <a16:creationId xmlns:a16="http://schemas.microsoft.com/office/drawing/2014/main" id="{B0EE83AF-6248-43BD-A7E3-C76BA3F247B2}"/>
              </a:ext>
            </a:extLst>
          </p:cNvPr>
          <p:cNvSpPr/>
          <p:nvPr/>
        </p:nvSpPr>
        <p:spPr>
          <a:xfrm>
            <a:off x="1298953" y="6040344"/>
            <a:ext cx="1843790" cy="3161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账号登录流程图</a:t>
            </a:r>
          </a:p>
        </p:txBody>
      </p:sp>
    </p:spTree>
    <p:extLst>
      <p:ext uri="{BB962C8B-B14F-4D97-AF65-F5344CB8AC3E}">
        <p14:creationId xmlns:p14="http://schemas.microsoft.com/office/powerpoint/2010/main" val="3102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3357797" cy="530225"/>
          </a:xfrm>
          <a:prstGeom prst="rect">
            <a:avLst/>
          </a:prstGeom>
        </p:spPr>
        <p:txBody>
          <a:bodyPr/>
          <a:lstStyle/>
          <a:p>
            <a:r>
              <a:rPr kumimoji="1" lang="zh-CN" altLang="en-US" dirty="0"/>
              <a:t>刷脸登录模块实现</a:t>
            </a:r>
          </a:p>
        </p:txBody>
      </p:sp>
      <p:grpSp>
        <p:nvGrpSpPr>
          <p:cNvPr id="9" name="组 8"/>
          <p:cNvGrpSpPr/>
          <p:nvPr/>
        </p:nvGrpSpPr>
        <p:grpSpPr>
          <a:xfrm>
            <a:off x="4490451" y="731974"/>
            <a:ext cx="3826652" cy="564218"/>
            <a:chOff x="4961856" y="968687"/>
            <a:chExt cx="3826652" cy="564218"/>
          </a:xfrm>
        </p:grpSpPr>
        <p:sp>
          <p:nvSpPr>
            <p:cNvPr id="69" name="矩形 68"/>
            <p:cNvSpPr/>
            <p:nvPr/>
          </p:nvSpPr>
          <p:spPr>
            <a:xfrm>
              <a:off x="5526076" y="1019963"/>
              <a:ext cx="3262432"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刷脸登录模块主要代码</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01</a:t>
              </a:r>
              <a:endParaRPr kumimoji="1" lang="zh-CN" altLang="en-US" sz="1400" b="1" dirty="0"/>
            </a:p>
          </p:txBody>
        </p:sp>
      </p:grpSp>
      <p:sp>
        <p:nvSpPr>
          <p:cNvPr id="40" name="矩形 39">
            <a:extLst>
              <a:ext uri="{FF2B5EF4-FFF2-40B4-BE49-F238E27FC236}">
                <a16:creationId xmlns:a16="http://schemas.microsoft.com/office/drawing/2014/main" id="{00AB175D-81B6-48C3-8EDC-C133C442B5B3}"/>
              </a:ext>
            </a:extLst>
          </p:cNvPr>
          <p:cNvSpPr/>
          <p:nvPr/>
        </p:nvSpPr>
        <p:spPr>
          <a:xfrm>
            <a:off x="1622307" y="5229333"/>
            <a:ext cx="1843790" cy="3161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刷脸登录流程图</a:t>
            </a:r>
          </a:p>
        </p:txBody>
      </p:sp>
      <p:pic>
        <p:nvPicPr>
          <p:cNvPr id="3" name="图片 2">
            <a:extLst>
              <a:ext uri="{FF2B5EF4-FFF2-40B4-BE49-F238E27FC236}">
                <a16:creationId xmlns:a16="http://schemas.microsoft.com/office/drawing/2014/main" id="{7B64DBA1-3C4F-44A6-B045-E13D19EFBA37}"/>
              </a:ext>
            </a:extLst>
          </p:cNvPr>
          <p:cNvPicPr>
            <a:picLocks noChangeAspect="1"/>
          </p:cNvPicPr>
          <p:nvPr/>
        </p:nvPicPr>
        <p:blipFill>
          <a:blip r:embed="rId2"/>
          <a:stretch>
            <a:fillRect/>
          </a:stretch>
        </p:blipFill>
        <p:spPr>
          <a:xfrm>
            <a:off x="5015121" y="1627550"/>
            <a:ext cx="6779264" cy="4322853"/>
          </a:xfrm>
          <a:prstGeom prst="rect">
            <a:avLst/>
          </a:prstGeom>
        </p:spPr>
      </p:pic>
      <p:pic>
        <p:nvPicPr>
          <p:cNvPr id="4" name="图片 3">
            <a:extLst>
              <a:ext uri="{FF2B5EF4-FFF2-40B4-BE49-F238E27FC236}">
                <a16:creationId xmlns:a16="http://schemas.microsoft.com/office/drawing/2014/main" id="{ECE57886-3A18-4628-80B5-CDE9127C6AB6}"/>
              </a:ext>
            </a:extLst>
          </p:cNvPr>
          <p:cNvPicPr>
            <a:picLocks noChangeAspect="1"/>
          </p:cNvPicPr>
          <p:nvPr/>
        </p:nvPicPr>
        <p:blipFill>
          <a:blip r:embed="rId3"/>
          <a:stretch>
            <a:fillRect/>
          </a:stretch>
        </p:blipFill>
        <p:spPr>
          <a:xfrm>
            <a:off x="246580" y="1627550"/>
            <a:ext cx="4595244" cy="3188341"/>
          </a:xfrm>
          <a:prstGeom prst="rect">
            <a:avLst/>
          </a:prstGeom>
        </p:spPr>
      </p:pic>
    </p:spTree>
    <p:extLst>
      <p:ext uri="{BB962C8B-B14F-4D97-AF65-F5344CB8AC3E}">
        <p14:creationId xmlns:p14="http://schemas.microsoft.com/office/powerpoint/2010/main" val="144085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3702570" cy="530225"/>
          </a:xfrm>
          <a:prstGeom prst="rect">
            <a:avLst/>
          </a:prstGeom>
        </p:spPr>
        <p:txBody>
          <a:bodyPr/>
          <a:lstStyle/>
          <a:p>
            <a:r>
              <a:rPr kumimoji="1" lang="zh-CN" altLang="en-US" dirty="0"/>
              <a:t>图灵机器人模块实现</a:t>
            </a:r>
          </a:p>
        </p:txBody>
      </p:sp>
      <p:grpSp>
        <p:nvGrpSpPr>
          <p:cNvPr id="9" name="组 8"/>
          <p:cNvGrpSpPr/>
          <p:nvPr/>
        </p:nvGrpSpPr>
        <p:grpSpPr>
          <a:xfrm>
            <a:off x="3933962" y="731974"/>
            <a:ext cx="3211098" cy="564218"/>
            <a:chOff x="4961856" y="968687"/>
            <a:chExt cx="3211098" cy="564218"/>
          </a:xfrm>
        </p:grpSpPr>
        <p:sp>
          <p:nvSpPr>
            <p:cNvPr id="69" name="矩形 68"/>
            <p:cNvSpPr/>
            <p:nvPr/>
          </p:nvSpPr>
          <p:spPr>
            <a:xfrm>
              <a:off x="5526076" y="1019963"/>
              <a:ext cx="264687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语音识别主要代码</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01</a:t>
              </a:r>
              <a:endParaRPr kumimoji="1" lang="zh-CN" altLang="en-US" sz="1400" b="1" dirty="0"/>
            </a:p>
          </p:txBody>
        </p:sp>
      </p:grpSp>
      <p:sp>
        <p:nvSpPr>
          <p:cNvPr id="40" name="矩形 39">
            <a:extLst>
              <a:ext uri="{FF2B5EF4-FFF2-40B4-BE49-F238E27FC236}">
                <a16:creationId xmlns:a16="http://schemas.microsoft.com/office/drawing/2014/main" id="{00AB175D-81B6-48C3-8EDC-C133C442B5B3}"/>
              </a:ext>
            </a:extLst>
          </p:cNvPr>
          <p:cNvSpPr/>
          <p:nvPr/>
        </p:nvSpPr>
        <p:spPr>
          <a:xfrm>
            <a:off x="786972" y="6171908"/>
            <a:ext cx="1788834" cy="3161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人机对话流程图</a:t>
            </a:r>
          </a:p>
        </p:txBody>
      </p:sp>
      <p:pic>
        <p:nvPicPr>
          <p:cNvPr id="4098" name="图片 1">
            <a:extLst>
              <a:ext uri="{FF2B5EF4-FFF2-40B4-BE49-F238E27FC236}">
                <a16:creationId xmlns:a16="http://schemas.microsoft.com/office/drawing/2014/main" id="{10520F74-0396-4BD4-9E13-8A6965A63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055" y="1139252"/>
            <a:ext cx="2048669" cy="483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a:extLst>
              <a:ext uri="{FF2B5EF4-FFF2-40B4-BE49-F238E27FC236}">
                <a16:creationId xmlns:a16="http://schemas.microsoft.com/office/drawing/2014/main" id="{9A1A46BB-6F7A-4BE4-9DA5-A63B66CDC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182" y="1352863"/>
            <a:ext cx="6302231" cy="513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71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 y="395288"/>
            <a:ext cx="4909279" cy="530225"/>
          </a:xfrm>
          <a:prstGeom prst="rect">
            <a:avLst/>
          </a:prstGeom>
        </p:spPr>
        <p:txBody>
          <a:bodyPr/>
          <a:lstStyle/>
          <a:p>
            <a:r>
              <a:rPr kumimoji="1" lang="zh-CN" altLang="en-US" dirty="0"/>
              <a:t>图灵机器人模块实现（续）</a:t>
            </a:r>
          </a:p>
        </p:txBody>
      </p:sp>
      <p:grpSp>
        <p:nvGrpSpPr>
          <p:cNvPr id="9" name="组 8"/>
          <p:cNvGrpSpPr/>
          <p:nvPr/>
        </p:nvGrpSpPr>
        <p:grpSpPr>
          <a:xfrm>
            <a:off x="491472" y="1070754"/>
            <a:ext cx="3211098" cy="564218"/>
            <a:chOff x="4961856" y="968687"/>
            <a:chExt cx="3211098" cy="564218"/>
          </a:xfrm>
        </p:grpSpPr>
        <p:sp>
          <p:nvSpPr>
            <p:cNvPr id="69" name="矩形 68"/>
            <p:cNvSpPr/>
            <p:nvPr/>
          </p:nvSpPr>
          <p:spPr>
            <a:xfrm>
              <a:off x="5526076" y="1019963"/>
              <a:ext cx="264687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语音合成主要代码</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02</a:t>
              </a:r>
              <a:endParaRPr kumimoji="1" lang="zh-CN" altLang="en-US" sz="1400" b="1" dirty="0"/>
            </a:p>
          </p:txBody>
        </p:sp>
      </p:grpSp>
      <p:pic>
        <p:nvPicPr>
          <p:cNvPr id="5122" name="图片 1">
            <a:extLst>
              <a:ext uri="{FF2B5EF4-FFF2-40B4-BE49-F238E27FC236}">
                <a16:creationId xmlns:a16="http://schemas.microsoft.com/office/drawing/2014/main" id="{E136A723-6A07-48F5-BC79-2C8C0EC77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91" y="1686248"/>
            <a:ext cx="9130125" cy="441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266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 y="395288"/>
            <a:ext cx="4909279" cy="530225"/>
          </a:xfrm>
          <a:prstGeom prst="rect">
            <a:avLst/>
          </a:prstGeom>
        </p:spPr>
        <p:txBody>
          <a:bodyPr/>
          <a:lstStyle/>
          <a:p>
            <a:r>
              <a:rPr kumimoji="1" lang="zh-CN" altLang="en-US" dirty="0"/>
              <a:t>图灵机器人模块实现（续）</a:t>
            </a:r>
          </a:p>
        </p:txBody>
      </p:sp>
      <p:grpSp>
        <p:nvGrpSpPr>
          <p:cNvPr id="9" name="组 8"/>
          <p:cNvGrpSpPr/>
          <p:nvPr/>
        </p:nvGrpSpPr>
        <p:grpSpPr>
          <a:xfrm>
            <a:off x="2228836" y="1122030"/>
            <a:ext cx="2903322" cy="564218"/>
            <a:chOff x="4961856" y="968687"/>
            <a:chExt cx="2903322" cy="564218"/>
          </a:xfrm>
        </p:grpSpPr>
        <p:sp>
          <p:nvSpPr>
            <p:cNvPr id="69" name="矩形 68"/>
            <p:cNvSpPr/>
            <p:nvPr/>
          </p:nvSpPr>
          <p:spPr>
            <a:xfrm>
              <a:off x="5526076" y="1019963"/>
              <a:ext cx="2339102"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消息发送与接收</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03</a:t>
              </a:r>
              <a:endParaRPr kumimoji="1" lang="zh-CN" altLang="en-US" sz="1400" b="1" dirty="0"/>
            </a:p>
          </p:txBody>
        </p:sp>
      </p:grpSp>
      <p:pic>
        <p:nvPicPr>
          <p:cNvPr id="3" name="图片 2">
            <a:extLst>
              <a:ext uri="{FF2B5EF4-FFF2-40B4-BE49-F238E27FC236}">
                <a16:creationId xmlns:a16="http://schemas.microsoft.com/office/drawing/2014/main" id="{1D58AC16-EEC0-4964-8239-9CE7FEAF17FE}"/>
              </a:ext>
            </a:extLst>
          </p:cNvPr>
          <p:cNvPicPr>
            <a:picLocks noChangeAspect="1"/>
          </p:cNvPicPr>
          <p:nvPr/>
        </p:nvPicPr>
        <p:blipFill>
          <a:blip r:embed="rId2"/>
          <a:stretch>
            <a:fillRect/>
          </a:stretch>
        </p:blipFill>
        <p:spPr>
          <a:xfrm>
            <a:off x="2923083" y="1780212"/>
            <a:ext cx="6086186" cy="4741956"/>
          </a:xfrm>
          <a:prstGeom prst="rect">
            <a:avLst/>
          </a:prstGeom>
        </p:spPr>
      </p:pic>
    </p:spTree>
    <p:extLst>
      <p:ext uri="{BB962C8B-B14F-4D97-AF65-F5344CB8AC3E}">
        <p14:creationId xmlns:p14="http://schemas.microsoft.com/office/powerpoint/2010/main" val="231045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 y="395288"/>
            <a:ext cx="4909279" cy="530225"/>
          </a:xfrm>
          <a:prstGeom prst="rect">
            <a:avLst/>
          </a:prstGeom>
        </p:spPr>
        <p:txBody>
          <a:bodyPr/>
          <a:lstStyle/>
          <a:p>
            <a:r>
              <a:rPr kumimoji="1" lang="zh-CN" altLang="en-US" dirty="0"/>
              <a:t>图灵机器人模块实现（续）</a:t>
            </a:r>
          </a:p>
        </p:txBody>
      </p:sp>
      <p:grpSp>
        <p:nvGrpSpPr>
          <p:cNvPr id="9" name="组 8"/>
          <p:cNvGrpSpPr/>
          <p:nvPr/>
        </p:nvGrpSpPr>
        <p:grpSpPr>
          <a:xfrm>
            <a:off x="491472" y="1070754"/>
            <a:ext cx="3211098" cy="564218"/>
            <a:chOff x="4961856" y="968687"/>
            <a:chExt cx="3211098" cy="564218"/>
          </a:xfrm>
        </p:grpSpPr>
        <p:sp>
          <p:nvSpPr>
            <p:cNvPr id="69" name="矩形 68"/>
            <p:cNvSpPr/>
            <p:nvPr/>
          </p:nvSpPr>
          <p:spPr>
            <a:xfrm>
              <a:off x="5526076" y="1019963"/>
              <a:ext cx="264687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消息列表适配器类</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04</a:t>
              </a:r>
              <a:endParaRPr kumimoji="1" lang="zh-CN" altLang="en-US" sz="1400" b="1" dirty="0"/>
            </a:p>
          </p:txBody>
        </p:sp>
      </p:grpSp>
      <p:pic>
        <p:nvPicPr>
          <p:cNvPr id="6146" name="图片 1">
            <a:extLst>
              <a:ext uri="{FF2B5EF4-FFF2-40B4-BE49-F238E27FC236}">
                <a16:creationId xmlns:a16="http://schemas.microsoft.com/office/drawing/2014/main" id="{6515469C-718D-4B2F-85E0-D82108583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174" y="140756"/>
            <a:ext cx="5114140" cy="416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1">
            <a:extLst>
              <a:ext uri="{FF2B5EF4-FFF2-40B4-BE49-F238E27FC236}">
                <a16:creationId xmlns:a16="http://schemas.microsoft.com/office/drawing/2014/main" id="{0D47704E-B390-43DD-8D2E-4D345485B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175" y="4307833"/>
            <a:ext cx="5114140" cy="24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539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3275351" cy="530225"/>
          </a:xfrm>
          <a:prstGeom prst="rect">
            <a:avLst/>
          </a:prstGeom>
        </p:spPr>
        <p:txBody>
          <a:bodyPr/>
          <a:lstStyle/>
          <a:p>
            <a:r>
              <a:rPr kumimoji="1" lang="zh-CN" altLang="en-US" dirty="0"/>
              <a:t>网易新闻模块实现</a:t>
            </a:r>
          </a:p>
        </p:txBody>
      </p:sp>
      <p:grpSp>
        <p:nvGrpSpPr>
          <p:cNvPr id="9" name="组 8"/>
          <p:cNvGrpSpPr/>
          <p:nvPr/>
        </p:nvGrpSpPr>
        <p:grpSpPr>
          <a:xfrm>
            <a:off x="3933962" y="731974"/>
            <a:ext cx="3826652" cy="564218"/>
            <a:chOff x="4961856" y="968687"/>
            <a:chExt cx="3826652" cy="564218"/>
          </a:xfrm>
        </p:grpSpPr>
        <p:sp>
          <p:nvSpPr>
            <p:cNvPr id="69" name="矩形 68"/>
            <p:cNvSpPr/>
            <p:nvPr/>
          </p:nvSpPr>
          <p:spPr>
            <a:xfrm>
              <a:off x="5526076" y="1019963"/>
              <a:ext cx="3262432"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新闻适配器类主要代码</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01</a:t>
              </a:r>
              <a:endParaRPr kumimoji="1" lang="zh-CN" altLang="en-US" sz="1400" b="1" dirty="0"/>
            </a:p>
          </p:txBody>
        </p:sp>
      </p:grpSp>
      <p:sp>
        <p:nvSpPr>
          <p:cNvPr id="40" name="矩形 39">
            <a:extLst>
              <a:ext uri="{FF2B5EF4-FFF2-40B4-BE49-F238E27FC236}">
                <a16:creationId xmlns:a16="http://schemas.microsoft.com/office/drawing/2014/main" id="{00AB175D-81B6-48C3-8EDC-C133C442B5B3}"/>
              </a:ext>
            </a:extLst>
          </p:cNvPr>
          <p:cNvSpPr/>
          <p:nvPr/>
        </p:nvSpPr>
        <p:spPr>
          <a:xfrm>
            <a:off x="868389" y="6032849"/>
            <a:ext cx="2019369" cy="3161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网易新闻流程图</a:t>
            </a:r>
          </a:p>
        </p:txBody>
      </p:sp>
      <p:pic>
        <p:nvPicPr>
          <p:cNvPr id="7170" name="图片 1">
            <a:extLst>
              <a:ext uri="{FF2B5EF4-FFF2-40B4-BE49-F238E27FC236}">
                <a16:creationId xmlns:a16="http://schemas.microsoft.com/office/drawing/2014/main" id="{933A7E1D-15C3-427A-A103-3E09DFECE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61" y="1244914"/>
            <a:ext cx="2892027" cy="457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a:extLst>
              <a:ext uri="{FF2B5EF4-FFF2-40B4-BE49-F238E27FC236}">
                <a16:creationId xmlns:a16="http://schemas.microsoft.com/office/drawing/2014/main" id="{7CFC7E7D-A533-40BA-A318-319E5BCB2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182" y="1347468"/>
            <a:ext cx="5695129" cy="517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09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3275351" cy="530225"/>
          </a:xfrm>
          <a:prstGeom prst="rect">
            <a:avLst/>
          </a:prstGeom>
        </p:spPr>
        <p:txBody>
          <a:bodyPr/>
          <a:lstStyle/>
          <a:p>
            <a:r>
              <a:rPr kumimoji="1" lang="zh-CN" altLang="en-US" dirty="0"/>
              <a:t>网易新闻模块实现</a:t>
            </a:r>
          </a:p>
        </p:txBody>
      </p:sp>
      <p:grpSp>
        <p:nvGrpSpPr>
          <p:cNvPr id="9" name="组 8"/>
          <p:cNvGrpSpPr/>
          <p:nvPr/>
        </p:nvGrpSpPr>
        <p:grpSpPr>
          <a:xfrm>
            <a:off x="3161968" y="783250"/>
            <a:ext cx="4442205" cy="564218"/>
            <a:chOff x="4961856" y="968687"/>
            <a:chExt cx="4442205" cy="564218"/>
          </a:xfrm>
        </p:grpSpPr>
        <p:sp>
          <p:nvSpPr>
            <p:cNvPr id="69" name="矩形 68"/>
            <p:cNvSpPr/>
            <p:nvPr/>
          </p:nvSpPr>
          <p:spPr>
            <a:xfrm>
              <a:off x="5526076" y="1019963"/>
              <a:ext cx="3877985"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新闻详情页主要代码（续）</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02</a:t>
              </a:r>
              <a:endParaRPr kumimoji="1" lang="zh-CN" altLang="en-US" sz="1400" b="1" dirty="0"/>
            </a:p>
          </p:txBody>
        </p:sp>
      </p:grpSp>
      <p:pic>
        <p:nvPicPr>
          <p:cNvPr id="4" name="图片 3">
            <a:extLst>
              <a:ext uri="{FF2B5EF4-FFF2-40B4-BE49-F238E27FC236}">
                <a16:creationId xmlns:a16="http://schemas.microsoft.com/office/drawing/2014/main" id="{F41259D6-BFF7-4BC8-A43A-23A8A51084BF}"/>
              </a:ext>
            </a:extLst>
          </p:cNvPr>
          <p:cNvPicPr>
            <a:picLocks noChangeAspect="1"/>
          </p:cNvPicPr>
          <p:nvPr/>
        </p:nvPicPr>
        <p:blipFill>
          <a:blip r:embed="rId2"/>
          <a:stretch>
            <a:fillRect/>
          </a:stretch>
        </p:blipFill>
        <p:spPr>
          <a:xfrm>
            <a:off x="3726188" y="1447545"/>
            <a:ext cx="5318216" cy="5179425"/>
          </a:xfrm>
          <a:prstGeom prst="rect">
            <a:avLst/>
          </a:prstGeom>
        </p:spPr>
      </p:pic>
    </p:spTree>
    <p:extLst>
      <p:ext uri="{BB962C8B-B14F-4D97-AF65-F5344CB8AC3E}">
        <p14:creationId xmlns:p14="http://schemas.microsoft.com/office/powerpoint/2010/main" val="350722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342900" indent="-342900">
              <a:buFont typeface="Wingdings" panose="05000000000000000000" pitchFamily="2" charset="2"/>
              <a:buChar char="n"/>
            </a:pPr>
            <a:r>
              <a:rPr kumimoji="1" lang="zh-CN" altLang="en-US" dirty="0"/>
              <a:t>主要内容</a:t>
            </a:r>
            <a:endParaRPr kumimoji="1" lang="en-US" altLang="zh-CN" dirty="0"/>
          </a:p>
        </p:txBody>
      </p:sp>
      <p:grpSp>
        <p:nvGrpSpPr>
          <p:cNvPr id="20" name="组 19"/>
          <p:cNvGrpSpPr/>
          <p:nvPr/>
        </p:nvGrpSpPr>
        <p:grpSpPr>
          <a:xfrm>
            <a:off x="1529536" y="1130771"/>
            <a:ext cx="4610006" cy="1159228"/>
            <a:chOff x="1529537" y="1338572"/>
            <a:chExt cx="4610006" cy="1159228"/>
          </a:xfrm>
        </p:grpSpPr>
        <p:sp>
          <p:nvSpPr>
            <p:cNvPr id="3" name="文本框 2"/>
            <p:cNvSpPr txBox="1"/>
            <p:nvPr/>
          </p:nvSpPr>
          <p:spPr>
            <a:xfrm>
              <a:off x="1529537" y="1338572"/>
              <a:ext cx="1085554" cy="1159228"/>
            </a:xfrm>
            <a:prstGeom prst="rect">
              <a:avLst/>
            </a:prstGeom>
            <a:noFill/>
          </p:spPr>
          <p:txBody>
            <a:bodyPr wrap="none" rtlCol="0" anchor="ctr">
              <a:spAutoFit/>
            </a:bodyPr>
            <a:lstStyle/>
            <a:p>
              <a:pPr algn="ctr"/>
              <a:r>
                <a:rPr kumimoji="1" lang="en-US" altLang="zh-CN" sz="6933" b="1" dirty="0">
                  <a:solidFill>
                    <a:schemeClr val="accent1"/>
                  </a:solidFill>
                  <a:latin typeface="Calibri"/>
                  <a:ea typeface="宋体"/>
                </a:rPr>
                <a:t>01</a:t>
              </a:r>
              <a:endParaRPr kumimoji="1" lang="zh-CN" altLang="en-US" sz="6933" b="1" dirty="0">
                <a:solidFill>
                  <a:schemeClr val="accent1"/>
                </a:solidFill>
                <a:latin typeface="Calibri"/>
                <a:ea typeface="宋体"/>
              </a:endParaRPr>
            </a:p>
          </p:txBody>
        </p:sp>
        <p:sp>
          <p:nvSpPr>
            <p:cNvPr id="4" name="矩形 3"/>
            <p:cNvSpPr/>
            <p:nvPr/>
          </p:nvSpPr>
          <p:spPr>
            <a:xfrm>
              <a:off x="2671075" y="1512915"/>
              <a:ext cx="3468468" cy="810543"/>
            </a:xfrm>
            <a:prstGeom prst="rect">
              <a:avLst/>
            </a:prstGeom>
          </p:spPr>
          <p:txBody>
            <a:bodyPr wrap="square" anchor="ctr">
              <a:spAutoFit/>
            </a:bodyPr>
            <a:lstStyle/>
            <a:p>
              <a:r>
                <a:rPr lang="zh-CN" altLang="en-US" sz="2800" b="1" dirty="0">
                  <a:solidFill>
                    <a:schemeClr val="accent1"/>
                  </a:solidFill>
                  <a:latin typeface="微软雅黑"/>
                  <a:ea typeface="微软雅黑"/>
                  <a:cs typeface="微软雅黑"/>
                </a:rPr>
                <a:t>选题背景</a:t>
              </a:r>
              <a:endParaRPr lang="en-US" altLang="zh-CN" sz="2800" b="1" dirty="0">
                <a:solidFill>
                  <a:schemeClr val="accent1"/>
                </a:solidFill>
                <a:latin typeface="微软雅黑"/>
                <a:ea typeface="微软雅黑"/>
                <a:cs typeface="微软雅黑"/>
              </a:endParaRPr>
            </a:p>
            <a:p>
              <a:r>
                <a:rPr lang="en-US" altLang="zh-CN" sz="1867" dirty="0">
                  <a:solidFill>
                    <a:schemeClr val="tx1">
                      <a:lumMod val="75000"/>
                      <a:lumOff val="25000"/>
                    </a:schemeClr>
                  </a:solidFill>
                  <a:latin typeface="Calibri"/>
                  <a:ea typeface="宋体"/>
                </a:rPr>
                <a:t>BACKGROUND</a:t>
              </a:r>
              <a:endParaRPr kumimoji="1" lang="zh-CN" altLang="en-US" sz="1867" dirty="0">
                <a:solidFill>
                  <a:schemeClr val="tx1">
                    <a:lumMod val="75000"/>
                    <a:lumOff val="25000"/>
                  </a:schemeClr>
                </a:solidFill>
                <a:latin typeface="Calibri"/>
                <a:ea typeface="宋体"/>
              </a:endParaRPr>
            </a:p>
          </p:txBody>
        </p:sp>
      </p:grpSp>
      <p:grpSp>
        <p:nvGrpSpPr>
          <p:cNvPr id="21" name="组 20"/>
          <p:cNvGrpSpPr/>
          <p:nvPr/>
        </p:nvGrpSpPr>
        <p:grpSpPr>
          <a:xfrm>
            <a:off x="1529536" y="2120498"/>
            <a:ext cx="4610007" cy="1159228"/>
            <a:chOff x="1529536" y="2362199"/>
            <a:chExt cx="4610007" cy="1159228"/>
          </a:xfrm>
        </p:grpSpPr>
        <p:sp>
          <p:nvSpPr>
            <p:cNvPr id="8" name="文本框 7"/>
            <p:cNvSpPr txBox="1"/>
            <p:nvPr/>
          </p:nvSpPr>
          <p:spPr>
            <a:xfrm>
              <a:off x="1529536" y="2362199"/>
              <a:ext cx="1085555" cy="1159228"/>
            </a:xfrm>
            <a:prstGeom prst="rect">
              <a:avLst/>
            </a:prstGeom>
            <a:noFill/>
          </p:spPr>
          <p:txBody>
            <a:bodyPr wrap="none" rtlCol="0" anchor="ctr">
              <a:spAutoFit/>
            </a:bodyPr>
            <a:lstStyle/>
            <a:p>
              <a:pPr algn="ctr"/>
              <a:r>
                <a:rPr kumimoji="1" lang="en-US" altLang="zh-CN" sz="6933" b="1" dirty="0">
                  <a:solidFill>
                    <a:schemeClr val="accent2">
                      <a:lumMod val="90000"/>
                    </a:schemeClr>
                  </a:solidFill>
                  <a:latin typeface="Calibri"/>
                  <a:ea typeface="宋体"/>
                </a:rPr>
                <a:t>02</a:t>
              </a:r>
              <a:endParaRPr kumimoji="1" lang="zh-CN" altLang="en-US" sz="6933" b="1" dirty="0">
                <a:solidFill>
                  <a:schemeClr val="accent2">
                    <a:lumMod val="90000"/>
                  </a:schemeClr>
                </a:solidFill>
                <a:latin typeface="Calibri"/>
                <a:ea typeface="宋体"/>
              </a:endParaRPr>
            </a:p>
          </p:txBody>
        </p:sp>
        <p:sp>
          <p:nvSpPr>
            <p:cNvPr id="9" name="矩形 8"/>
            <p:cNvSpPr/>
            <p:nvPr/>
          </p:nvSpPr>
          <p:spPr>
            <a:xfrm>
              <a:off x="2671075" y="2536542"/>
              <a:ext cx="3468468" cy="810543"/>
            </a:xfrm>
            <a:prstGeom prst="rect">
              <a:avLst/>
            </a:prstGeom>
          </p:spPr>
          <p:txBody>
            <a:bodyPr wrap="square" anchor="ctr">
              <a:spAutoFit/>
            </a:bodyPr>
            <a:lstStyle/>
            <a:p>
              <a:r>
                <a:rPr lang="zh-CN" altLang="en-US" sz="2800" b="1" dirty="0">
                  <a:solidFill>
                    <a:schemeClr val="accent2">
                      <a:lumMod val="90000"/>
                    </a:schemeClr>
                  </a:solidFill>
                  <a:latin typeface="微软雅黑"/>
                  <a:ea typeface="微软雅黑"/>
                  <a:cs typeface="微软雅黑"/>
                </a:rPr>
                <a:t>作品概述</a:t>
              </a:r>
              <a:endParaRPr lang="en-US" altLang="zh-CN" sz="2800" b="1" dirty="0">
                <a:solidFill>
                  <a:schemeClr val="accent2">
                    <a:lumMod val="90000"/>
                  </a:schemeClr>
                </a:solidFill>
                <a:latin typeface="微软雅黑"/>
                <a:ea typeface="微软雅黑"/>
                <a:cs typeface="微软雅黑"/>
              </a:endParaRPr>
            </a:p>
            <a:p>
              <a:r>
                <a:rPr lang="en-US" altLang="zh-CN" sz="1867" dirty="0">
                  <a:solidFill>
                    <a:schemeClr val="tx1">
                      <a:lumMod val="75000"/>
                      <a:lumOff val="25000"/>
                    </a:schemeClr>
                  </a:solidFill>
                  <a:latin typeface="Calibri"/>
                  <a:ea typeface="宋体"/>
                </a:rPr>
                <a:t>INTRODUCTION</a:t>
              </a:r>
              <a:endParaRPr kumimoji="1" lang="zh-CN" altLang="en-US" sz="1867" dirty="0">
                <a:solidFill>
                  <a:schemeClr val="tx1">
                    <a:lumMod val="75000"/>
                    <a:lumOff val="25000"/>
                  </a:schemeClr>
                </a:solidFill>
                <a:latin typeface="Calibri"/>
                <a:ea typeface="宋体"/>
              </a:endParaRPr>
            </a:p>
          </p:txBody>
        </p:sp>
      </p:grpSp>
      <p:grpSp>
        <p:nvGrpSpPr>
          <p:cNvPr id="22" name="组 21"/>
          <p:cNvGrpSpPr/>
          <p:nvPr/>
        </p:nvGrpSpPr>
        <p:grpSpPr>
          <a:xfrm>
            <a:off x="1529536" y="3110225"/>
            <a:ext cx="4610007" cy="1159228"/>
            <a:chOff x="1529536" y="3385826"/>
            <a:chExt cx="4610007" cy="1159228"/>
          </a:xfrm>
        </p:grpSpPr>
        <p:sp>
          <p:nvSpPr>
            <p:cNvPr id="11" name="文本框 10"/>
            <p:cNvSpPr txBox="1"/>
            <p:nvPr/>
          </p:nvSpPr>
          <p:spPr>
            <a:xfrm>
              <a:off x="1529536" y="3385826"/>
              <a:ext cx="1085555" cy="1159228"/>
            </a:xfrm>
            <a:prstGeom prst="rect">
              <a:avLst/>
            </a:prstGeom>
            <a:noFill/>
          </p:spPr>
          <p:txBody>
            <a:bodyPr wrap="none" rtlCol="0" anchor="ctr">
              <a:spAutoFit/>
            </a:bodyPr>
            <a:lstStyle/>
            <a:p>
              <a:pPr algn="ctr"/>
              <a:r>
                <a:rPr kumimoji="1" lang="en-US" altLang="zh-CN" sz="6933" b="1" dirty="0">
                  <a:solidFill>
                    <a:schemeClr val="accent1"/>
                  </a:solidFill>
                  <a:latin typeface="Calibri"/>
                  <a:ea typeface="宋体"/>
                </a:rPr>
                <a:t>03</a:t>
              </a:r>
              <a:endParaRPr kumimoji="1" lang="zh-CN" altLang="en-US" sz="6933" b="1" dirty="0">
                <a:solidFill>
                  <a:schemeClr val="accent1"/>
                </a:solidFill>
                <a:latin typeface="Calibri"/>
                <a:ea typeface="宋体"/>
              </a:endParaRPr>
            </a:p>
          </p:txBody>
        </p:sp>
        <p:sp>
          <p:nvSpPr>
            <p:cNvPr id="12" name="矩形 11"/>
            <p:cNvSpPr/>
            <p:nvPr/>
          </p:nvSpPr>
          <p:spPr>
            <a:xfrm>
              <a:off x="2671075" y="3560169"/>
              <a:ext cx="3468468" cy="810543"/>
            </a:xfrm>
            <a:prstGeom prst="rect">
              <a:avLst/>
            </a:prstGeom>
          </p:spPr>
          <p:txBody>
            <a:bodyPr wrap="square" anchor="ctr">
              <a:spAutoFit/>
            </a:bodyPr>
            <a:lstStyle/>
            <a:p>
              <a:r>
                <a:rPr lang="zh-CN" altLang="en-US" sz="2800" b="1" dirty="0">
                  <a:solidFill>
                    <a:schemeClr val="accent1"/>
                  </a:solidFill>
                  <a:latin typeface="微软雅黑"/>
                  <a:ea typeface="微软雅黑"/>
                  <a:cs typeface="微软雅黑"/>
                </a:rPr>
                <a:t>制作过程</a:t>
              </a:r>
              <a:endParaRPr lang="en-US" altLang="zh-CN" sz="2800" b="1" dirty="0">
                <a:solidFill>
                  <a:schemeClr val="accent1"/>
                </a:solidFill>
                <a:latin typeface="微软雅黑"/>
                <a:ea typeface="微软雅黑"/>
                <a:cs typeface="微软雅黑"/>
              </a:endParaRPr>
            </a:p>
            <a:p>
              <a:r>
                <a:rPr lang="en-US" altLang="zh-CN" sz="1867" dirty="0">
                  <a:solidFill>
                    <a:schemeClr val="tx1">
                      <a:lumMod val="75000"/>
                      <a:lumOff val="25000"/>
                    </a:schemeClr>
                  </a:solidFill>
                  <a:latin typeface="Calibri"/>
                  <a:ea typeface="宋体"/>
                </a:rPr>
                <a:t>WORKING</a:t>
              </a:r>
              <a:r>
                <a:rPr lang="zh-CN" altLang="en-US" sz="1867" dirty="0">
                  <a:solidFill>
                    <a:schemeClr val="tx1">
                      <a:lumMod val="75000"/>
                      <a:lumOff val="25000"/>
                    </a:schemeClr>
                  </a:solidFill>
                  <a:latin typeface="Calibri"/>
                  <a:ea typeface="宋体"/>
                </a:rPr>
                <a:t> </a:t>
              </a:r>
              <a:r>
                <a:rPr lang="en-US" altLang="zh-CN" sz="1867" dirty="0">
                  <a:solidFill>
                    <a:schemeClr val="tx1">
                      <a:lumMod val="75000"/>
                      <a:lumOff val="25000"/>
                    </a:schemeClr>
                  </a:solidFill>
                  <a:latin typeface="Calibri"/>
                  <a:ea typeface="宋体"/>
                </a:rPr>
                <a:t>PROCESS</a:t>
              </a:r>
              <a:endParaRPr kumimoji="1" lang="zh-CN" altLang="en-US" sz="1867" dirty="0">
                <a:solidFill>
                  <a:schemeClr val="tx1">
                    <a:lumMod val="75000"/>
                    <a:lumOff val="25000"/>
                  </a:schemeClr>
                </a:solidFill>
                <a:latin typeface="Calibri"/>
                <a:ea typeface="宋体"/>
              </a:endParaRPr>
            </a:p>
          </p:txBody>
        </p:sp>
      </p:grpSp>
      <p:grpSp>
        <p:nvGrpSpPr>
          <p:cNvPr id="23" name="组 22"/>
          <p:cNvGrpSpPr/>
          <p:nvPr/>
        </p:nvGrpSpPr>
        <p:grpSpPr>
          <a:xfrm>
            <a:off x="1529536" y="4099952"/>
            <a:ext cx="4610007" cy="1159228"/>
            <a:chOff x="1529536" y="4409454"/>
            <a:chExt cx="4610007" cy="1159228"/>
          </a:xfrm>
        </p:grpSpPr>
        <p:sp>
          <p:nvSpPr>
            <p:cNvPr id="14" name="文本框 13"/>
            <p:cNvSpPr txBox="1"/>
            <p:nvPr/>
          </p:nvSpPr>
          <p:spPr>
            <a:xfrm>
              <a:off x="1529536" y="4409454"/>
              <a:ext cx="1085555" cy="1159228"/>
            </a:xfrm>
            <a:prstGeom prst="rect">
              <a:avLst/>
            </a:prstGeom>
            <a:noFill/>
          </p:spPr>
          <p:txBody>
            <a:bodyPr wrap="none" rtlCol="0" anchor="ctr">
              <a:spAutoFit/>
            </a:bodyPr>
            <a:lstStyle/>
            <a:p>
              <a:pPr algn="ctr"/>
              <a:r>
                <a:rPr kumimoji="1" lang="en-US" altLang="zh-CN" sz="6933" b="1" dirty="0">
                  <a:solidFill>
                    <a:schemeClr val="accent2">
                      <a:lumMod val="90000"/>
                    </a:schemeClr>
                  </a:solidFill>
                  <a:latin typeface="Calibri"/>
                  <a:ea typeface="宋体"/>
                </a:rPr>
                <a:t>04</a:t>
              </a:r>
              <a:endParaRPr kumimoji="1" lang="zh-CN" altLang="en-US" sz="6933" b="1" dirty="0">
                <a:solidFill>
                  <a:schemeClr val="accent2">
                    <a:lumMod val="90000"/>
                  </a:schemeClr>
                </a:solidFill>
                <a:latin typeface="Calibri"/>
                <a:ea typeface="宋体"/>
              </a:endParaRPr>
            </a:p>
          </p:txBody>
        </p:sp>
        <p:sp>
          <p:nvSpPr>
            <p:cNvPr id="15" name="矩形 14"/>
            <p:cNvSpPr/>
            <p:nvPr/>
          </p:nvSpPr>
          <p:spPr>
            <a:xfrm>
              <a:off x="2671075" y="4583797"/>
              <a:ext cx="3468468" cy="810543"/>
            </a:xfrm>
            <a:prstGeom prst="rect">
              <a:avLst/>
            </a:prstGeom>
          </p:spPr>
          <p:txBody>
            <a:bodyPr wrap="square" anchor="ctr">
              <a:spAutoFit/>
            </a:bodyPr>
            <a:lstStyle/>
            <a:p>
              <a:r>
                <a:rPr lang="zh-CN" altLang="en-US" sz="2800" b="1" dirty="0">
                  <a:solidFill>
                    <a:schemeClr val="accent2">
                      <a:lumMod val="90000"/>
                    </a:schemeClr>
                  </a:solidFill>
                  <a:latin typeface="微软雅黑"/>
                  <a:ea typeface="微软雅黑"/>
                  <a:cs typeface="微软雅黑"/>
                </a:rPr>
                <a:t>作品展示</a:t>
              </a:r>
            </a:p>
            <a:p>
              <a:r>
                <a:rPr lang="en-US" altLang="zh-CN" sz="1867" dirty="0">
                  <a:solidFill>
                    <a:schemeClr val="tx1">
                      <a:lumMod val="75000"/>
                      <a:lumOff val="25000"/>
                    </a:schemeClr>
                  </a:solidFill>
                  <a:latin typeface="Calibri"/>
                  <a:ea typeface="宋体"/>
                </a:rPr>
                <a:t>DISPLAY</a:t>
              </a:r>
              <a:endParaRPr kumimoji="1" lang="zh-CN" altLang="en-US" sz="1867" dirty="0">
                <a:solidFill>
                  <a:schemeClr val="tx1">
                    <a:lumMod val="75000"/>
                    <a:lumOff val="25000"/>
                  </a:schemeClr>
                </a:solidFill>
                <a:latin typeface="Calibri"/>
                <a:ea typeface="宋体"/>
              </a:endParaRPr>
            </a:p>
          </p:txBody>
        </p:sp>
      </p:grpSp>
      <p:sp>
        <p:nvSpPr>
          <p:cNvPr id="28" name="文本框 27"/>
          <p:cNvSpPr txBox="1"/>
          <p:nvPr/>
        </p:nvSpPr>
        <p:spPr>
          <a:xfrm>
            <a:off x="8557130" y="2382109"/>
            <a:ext cx="2451312" cy="1446550"/>
          </a:xfrm>
          <a:prstGeom prst="rect">
            <a:avLst/>
          </a:prstGeom>
          <a:noFill/>
          <a:ln>
            <a:noFill/>
          </a:ln>
        </p:spPr>
        <p:txBody>
          <a:bodyPr wrap="none" rtlCol="0">
            <a:spAutoFit/>
          </a:bodyPr>
          <a:lstStyle/>
          <a:p>
            <a:r>
              <a:rPr kumimoji="1" lang="zh-CN" altLang="en-US" sz="8800" b="1" dirty="0">
                <a:solidFill>
                  <a:prstClr val="white"/>
                </a:solidFill>
                <a:latin typeface="Calibri"/>
                <a:ea typeface="宋体"/>
              </a:rPr>
              <a:t>目录</a:t>
            </a:r>
            <a:endParaRPr kumimoji="1" lang="en-US" altLang="zh-CN" sz="2133" b="1" dirty="0">
              <a:solidFill>
                <a:schemeClr val="accent2">
                  <a:lumMod val="90000"/>
                </a:schemeClr>
              </a:solidFill>
              <a:latin typeface="Calibri"/>
              <a:ea typeface="宋体"/>
            </a:endParaRPr>
          </a:p>
        </p:txBody>
      </p:sp>
      <p:grpSp>
        <p:nvGrpSpPr>
          <p:cNvPr id="30" name="组 29"/>
          <p:cNvGrpSpPr/>
          <p:nvPr/>
        </p:nvGrpSpPr>
        <p:grpSpPr>
          <a:xfrm>
            <a:off x="1529536" y="5089680"/>
            <a:ext cx="4610007" cy="1159228"/>
            <a:chOff x="1529536" y="3385826"/>
            <a:chExt cx="4610007" cy="1159228"/>
          </a:xfrm>
        </p:grpSpPr>
        <p:sp>
          <p:nvSpPr>
            <p:cNvPr id="31" name="文本框 30"/>
            <p:cNvSpPr txBox="1"/>
            <p:nvPr/>
          </p:nvSpPr>
          <p:spPr>
            <a:xfrm>
              <a:off x="1529536" y="3385826"/>
              <a:ext cx="1085555" cy="1159228"/>
            </a:xfrm>
            <a:prstGeom prst="rect">
              <a:avLst/>
            </a:prstGeom>
            <a:noFill/>
          </p:spPr>
          <p:txBody>
            <a:bodyPr wrap="none" rtlCol="0" anchor="ctr">
              <a:spAutoFit/>
            </a:bodyPr>
            <a:lstStyle/>
            <a:p>
              <a:pPr algn="ctr"/>
              <a:r>
                <a:rPr kumimoji="1" lang="en-US" altLang="zh-CN" sz="6933" b="1" dirty="0">
                  <a:solidFill>
                    <a:schemeClr val="accent1"/>
                  </a:solidFill>
                  <a:latin typeface="Calibri"/>
                  <a:ea typeface="宋体"/>
                </a:rPr>
                <a:t>05</a:t>
              </a:r>
              <a:endParaRPr kumimoji="1" lang="zh-CN" altLang="en-US" sz="6933" b="1" dirty="0">
                <a:solidFill>
                  <a:schemeClr val="accent1"/>
                </a:solidFill>
                <a:latin typeface="Calibri"/>
                <a:ea typeface="宋体"/>
              </a:endParaRPr>
            </a:p>
          </p:txBody>
        </p:sp>
        <p:sp>
          <p:nvSpPr>
            <p:cNvPr id="32" name="矩形 31"/>
            <p:cNvSpPr/>
            <p:nvPr/>
          </p:nvSpPr>
          <p:spPr>
            <a:xfrm>
              <a:off x="2671075" y="3560169"/>
              <a:ext cx="3468468" cy="810543"/>
            </a:xfrm>
            <a:prstGeom prst="rect">
              <a:avLst/>
            </a:prstGeom>
          </p:spPr>
          <p:txBody>
            <a:bodyPr wrap="square" anchor="ctr">
              <a:spAutoFit/>
            </a:bodyPr>
            <a:lstStyle/>
            <a:p>
              <a:r>
                <a:rPr lang="zh-CN" altLang="en-US" sz="2800" b="1" dirty="0">
                  <a:solidFill>
                    <a:schemeClr val="accent1"/>
                  </a:solidFill>
                  <a:latin typeface="微软雅黑"/>
                  <a:ea typeface="微软雅黑"/>
                  <a:cs typeface="微软雅黑"/>
                </a:rPr>
                <a:t>总结回顾</a:t>
              </a:r>
            </a:p>
            <a:p>
              <a:r>
                <a:rPr lang="en-US" altLang="zh-CN" sz="1867" dirty="0">
                  <a:solidFill>
                    <a:schemeClr val="tx1">
                      <a:lumMod val="75000"/>
                      <a:lumOff val="25000"/>
                    </a:schemeClr>
                  </a:solidFill>
                  <a:latin typeface="Calibri"/>
                  <a:ea typeface="宋体"/>
                </a:rPr>
                <a:t>SUMMERY</a:t>
              </a:r>
              <a:endParaRPr kumimoji="1" lang="zh-CN" altLang="en-US" sz="1867" dirty="0">
                <a:solidFill>
                  <a:schemeClr val="tx1">
                    <a:lumMod val="75000"/>
                    <a:lumOff val="25000"/>
                  </a:schemeClr>
                </a:solidFill>
                <a:latin typeface="Calibri"/>
                <a:ea typeface="宋体"/>
              </a:endParaRPr>
            </a:p>
          </p:txBody>
        </p:sp>
      </p:grpSp>
    </p:spTree>
    <p:extLst>
      <p:ext uri="{BB962C8B-B14F-4D97-AF65-F5344CB8AC3E}">
        <p14:creationId xmlns:p14="http://schemas.microsoft.com/office/powerpoint/2010/main" val="498777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3324088" cy="530225"/>
          </a:xfrm>
          <a:prstGeom prst="rect">
            <a:avLst/>
          </a:prstGeom>
        </p:spPr>
        <p:txBody>
          <a:bodyPr/>
          <a:lstStyle/>
          <a:p>
            <a:r>
              <a:rPr kumimoji="1" lang="zh-CN" altLang="en-US" dirty="0"/>
              <a:t>欧酷天气模块实现</a:t>
            </a:r>
          </a:p>
        </p:txBody>
      </p:sp>
      <p:grpSp>
        <p:nvGrpSpPr>
          <p:cNvPr id="9" name="组 8"/>
          <p:cNvGrpSpPr/>
          <p:nvPr/>
        </p:nvGrpSpPr>
        <p:grpSpPr>
          <a:xfrm>
            <a:off x="3933962" y="731974"/>
            <a:ext cx="3211098" cy="564218"/>
            <a:chOff x="4961856" y="968687"/>
            <a:chExt cx="3211098" cy="564218"/>
          </a:xfrm>
        </p:grpSpPr>
        <p:sp>
          <p:nvSpPr>
            <p:cNvPr id="69" name="矩形 68"/>
            <p:cNvSpPr/>
            <p:nvPr/>
          </p:nvSpPr>
          <p:spPr>
            <a:xfrm>
              <a:off x="5526076" y="1019963"/>
              <a:ext cx="264687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地区选择主要代码</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01</a:t>
              </a:r>
              <a:endParaRPr kumimoji="1" lang="zh-CN" altLang="en-US" sz="1400" b="1" dirty="0"/>
            </a:p>
          </p:txBody>
        </p:sp>
      </p:grpSp>
      <p:sp>
        <p:nvSpPr>
          <p:cNvPr id="40" name="矩形 39">
            <a:extLst>
              <a:ext uri="{FF2B5EF4-FFF2-40B4-BE49-F238E27FC236}">
                <a16:creationId xmlns:a16="http://schemas.microsoft.com/office/drawing/2014/main" id="{00AB175D-81B6-48C3-8EDC-C133C442B5B3}"/>
              </a:ext>
            </a:extLst>
          </p:cNvPr>
          <p:cNvSpPr/>
          <p:nvPr/>
        </p:nvSpPr>
        <p:spPr>
          <a:xfrm>
            <a:off x="868389" y="6032849"/>
            <a:ext cx="2019369" cy="3161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欧酷天气流程图</a:t>
            </a:r>
          </a:p>
        </p:txBody>
      </p:sp>
      <p:pic>
        <p:nvPicPr>
          <p:cNvPr id="5" name="图片 4">
            <a:extLst>
              <a:ext uri="{FF2B5EF4-FFF2-40B4-BE49-F238E27FC236}">
                <a16:creationId xmlns:a16="http://schemas.microsoft.com/office/drawing/2014/main" id="{2507DB6B-C760-44B2-BA93-9ACD6B46D9D3}"/>
              </a:ext>
            </a:extLst>
          </p:cNvPr>
          <p:cNvPicPr>
            <a:picLocks noChangeAspect="1"/>
          </p:cNvPicPr>
          <p:nvPr/>
        </p:nvPicPr>
        <p:blipFill>
          <a:blip r:embed="rId2"/>
          <a:stretch>
            <a:fillRect/>
          </a:stretch>
        </p:blipFill>
        <p:spPr>
          <a:xfrm>
            <a:off x="692288" y="1117521"/>
            <a:ext cx="2371569" cy="4622957"/>
          </a:xfrm>
          <a:prstGeom prst="rect">
            <a:avLst/>
          </a:prstGeom>
        </p:spPr>
      </p:pic>
      <p:pic>
        <p:nvPicPr>
          <p:cNvPr id="4" name="图片 3">
            <a:extLst>
              <a:ext uri="{FF2B5EF4-FFF2-40B4-BE49-F238E27FC236}">
                <a16:creationId xmlns:a16="http://schemas.microsoft.com/office/drawing/2014/main" id="{FF07B033-AAA2-4FAA-91D3-F3B273B3C681}"/>
              </a:ext>
            </a:extLst>
          </p:cNvPr>
          <p:cNvPicPr>
            <a:picLocks noChangeAspect="1"/>
          </p:cNvPicPr>
          <p:nvPr/>
        </p:nvPicPr>
        <p:blipFill>
          <a:blip r:embed="rId3"/>
          <a:stretch>
            <a:fillRect/>
          </a:stretch>
        </p:blipFill>
        <p:spPr>
          <a:xfrm>
            <a:off x="4498182" y="1347468"/>
            <a:ext cx="5434441" cy="5139447"/>
          </a:xfrm>
          <a:prstGeom prst="rect">
            <a:avLst/>
          </a:prstGeom>
        </p:spPr>
      </p:pic>
    </p:spTree>
    <p:extLst>
      <p:ext uri="{BB962C8B-B14F-4D97-AF65-F5344CB8AC3E}">
        <p14:creationId xmlns:p14="http://schemas.microsoft.com/office/powerpoint/2010/main" val="13260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3324088" cy="530225"/>
          </a:xfrm>
          <a:prstGeom prst="rect">
            <a:avLst/>
          </a:prstGeom>
        </p:spPr>
        <p:txBody>
          <a:bodyPr/>
          <a:lstStyle/>
          <a:p>
            <a:r>
              <a:rPr kumimoji="1" lang="zh-CN" altLang="en-US" dirty="0"/>
              <a:t>欧酷天气模块实现</a:t>
            </a:r>
          </a:p>
        </p:txBody>
      </p:sp>
      <p:grpSp>
        <p:nvGrpSpPr>
          <p:cNvPr id="9" name="组 8"/>
          <p:cNvGrpSpPr/>
          <p:nvPr/>
        </p:nvGrpSpPr>
        <p:grpSpPr>
          <a:xfrm>
            <a:off x="3933962" y="731974"/>
            <a:ext cx="4134428" cy="564218"/>
            <a:chOff x="4961856" y="968687"/>
            <a:chExt cx="4134428" cy="564218"/>
          </a:xfrm>
        </p:grpSpPr>
        <p:sp>
          <p:nvSpPr>
            <p:cNvPr id="69" name="矩形 68"/>
            <p:cNvSpPr/>
            <p:nvPr/>
          </p:nvSpPr>
          <p:spPr>
            <a:xfrm>
              <a:off x="5526076" y="1019963"/>
              <a:ext cx="357020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地区选择主要代码（续）</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02</a:t>
              </a:r>
              <a:endParaRPr kumimoji="1" lang="zh-CN" altLang="en-US" sz="1400" b="1" dirty="0"/>
            </a:p>
          </p:txBody>
        </p:sp>
      </p:grpSp>
      <p:pic>
        <p:nvPicPr>
          <p:cNvPr id="3" name="图片 2">
            <a:extLst>
              <a:ext uri="{FF2B5EF4-FFF2-40B4-BE49-F238E27FC236}">
                <a16:creationId xmlns:a16="http://schemas.microsoft.com/office/drawing/2014/main" id="{C7F5918B-74A5-4C2F-9D84-30DED1C19D50}"/>
              </a:ext>
            </a:extLst>
          </p:cNvPr>
          <p:cNvPicPr>
            <a:picLocks noChangeAspect="1"/>
          </p:cNvPicPr>
          <p:nvPr/>
        </p:nvPicPr>
        <p:blipFill>
          <a:blip r:embed="rId2"/>
          <a:stretch>
            <a:fillRect/>
          </a:stretch>
        </p:blipFill>
        <p:spPr>
          <a:xfrm>
            <a:off x="235186" y="1474397"/>
            <a:ext cx="5705693" cy="4651629"/>
          </a:xfrm>
          <a:prstGeom prst="rect">
            <a:avLst/>
          </a:prstGeom>
        </p:spPr>
      </p:pic>
      <p:pic>
        <p:nvPicPr>
          <p:cNvPr id="6" name="图片 5">
            <a:extLst>
              <a:ext uri="{FF2B5EF4-FFF2-40B4-BE49-F238E27FC236}">
                <a16:creationId xmlns:a16="http://schemas.microsoft.com/office/drawing/2014/main" id="{C1F91247-0003-4AF5-A283-DEDF936A291F}"/>
              </a:ext>
            </a:extLst>
          </p:cNvPr>
          <p:cNvPicPr>
            <a:picLocks noChangeAspect="1"/>
          </p:cNvPicPr>
          <p:nvPr/>
        </p:nvPicPr>
        <p:blipFill>
          <a:blip r:embed="rId3"/>
          <a:stretch>
            <a:fillRect/>
          </a:stretch>
        </p:blipFill>
        <p:spPr>
          <a:xfrm>
            <a:off x="6096000" y="1474397"/>
            <a:ext cx="5965605" cy="2666898"/>
          </a:xfrm>
          <a:prstGeom prst="rect">
            <a:avLst/>
          </a:prstGeom>
        </p:spPr>
      </p:pic>
    </p:spTree>
    <p:extLst>
      <p:ext uri="{BB962C8B-B14F-4D97-AF65-F5344CB8AC3E}">
        <p14:creationId xmlns:p14="http://schemas.microsoft.com/office/powerpoint/2010/main" val="72791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3324088" cy="530225"/>
          </a:xfrm>
          <a:prstGeom prst="rect">
            <a:avLst/>
          </a:prstGeom>
        </p:spPr>
        <p:txBody>
          <a:bodyPr/>
          <a:lstStyle/>
          <a:p>
            <a:r>
              <a:rPr kumimoji="1" lang="zh-CN" altLang="en-US" dirty="0"/>
              <a:t>欧酷天气模块实现</a:t>
            </a:r>
          </a:p>
        </p:txBody>
      </p:sp>
      <p:grpSp>
        <p:nvGrpSpPr>
          <p:cNvPr id="9" name="组 8"/>
          <p:cNvGrpSpPr/>
          <p:nvPr/>
        </p:nvGrpSpPr>
        <p:grpSpPr>
          <a:xfrm>
            <a:off x="3933962" y="731974"/>
            <a:ext cx="4134428" cy="564218"/>
            <a:chOff x="4961856" y="968687"/>
            <a:chExt cx="4134428" cy="564218"/>
          </a:xfrm>
        </p:grpSpPr>
        <p:sp>
          <p:nvSpPr>
            <p:cNvPr id="69" name="矩形 68"/>
            <p:cNvSpPr/>
            <p:nvPr/>
          </p:nvSpPr>
          <p:spPr>
            <a:xfrm>
              <a:off x="5526076" y="1019963"/>
              <a:ext cx="357020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地区选择主要代码（续）</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03</a:t>
              </a:r>
              <a:endParaRPr kumimoji="1" lang="zh-CN" altLang="en-US" sz="1400" b="1" dirty="0"/>
            </a:p>
          </p:txBody>
        </p:sp>
      </p:grpSp>
      <p:pic>
        <p:nvPicPr>
          <p:cNvPr id="4" name="图片 3">
            <a:extLst>
              <a:ext uri="{FF2B5EF4-FFF2-40B4-BE49-F238E27FC236}">
                <a16:creationId xmlns:a16="http://schemas.microsoft.com/office/drawing/2014/main" id="{1A2D0B4B-0FFD-4B88-BA32-6BA3F42003AF}"/>
              </a:ext>
            </a:extLst>
          </p:cNvPr>
          <p:cNvPicPr>
            <a:picLocks noChangeAspect="1"/>
          </p:cNvPicPr>
          <p:nvPr/>
        </p:nvPicPr>
        <p:blipFill>
          <a:blip r:embed="rId2"/>
          <a:stretch>
            <a:fillRect/>
          </a:stretch>
        </p:blipFill>
        <p:spPr>
          <a:xfrm>
            <a:off x="4498182" y="1409225"/>
            <a:ext cx="4820585" cy="5137488"/>
          </a:xfrm>
          <a:prstGeom prst="rect">
            <a:avLst/>
          </a:prstGeom>
        </p:spPr>
      </p:pic>
    </p:spTree>
    <p:extLst>
      <p:ext uri="{BB962C8B-B14F-4D97-AF65-F5344CB8AC3E}">
        <p14:creationId xmlns:p14="http://schemas.microsoft.com/office/powerpoint/2010/main" val="349518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3324088" cy="530225"/>
          </a:xfrm>
          <a:prstGeom prst="rect">
            <a:avLst/>
          </a:prstGeom>
        </p:spPr>
        <p:txBody>
          <a:bodyPr/>
          <a:lstStyle/>
          <a:p>
            <a:r>
              <a:rPr kumimoji="1" lang="zh-CN" altLang="en-US" dirty="0"/>
              <a:t>欧酷天气模块实现</a:t>
            </a:r>
          </a:p>
        </p:txBody>
      </p:sp>
      <p:grpSp>
        <p:nvGrpSpPr>
          <p:cNvPr id="9" name="组 8"/>
          <p:cNvGrpSpPr/>
          <p:nvPr/>
        </p:nvGrpSpPr>
        <p:grpSpPr>
          <a:xfrm>
            <a:off x="3933962" y="731974"/>
            <a:ext cx="4134428" cy="564218"/>
            <a:chOff x="4961856" y="968687"/>
            <a:chExt cx="4134428" cy="564218"/>
          </a:xfrm>
        </p:grpSpPr>
        <p:sp>
          <p:nvSpPr>
            <p:cNvPr id="69" name="矩形 68"/>
            <p:cNvSpPr/>
            <p:nvPr/>
          </p:nvSpPr>
          <p:spPr>
            <a:xfrm>
              <a:off x="5526076" y="1019963"/>
              <a:ext cx="357020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欧酷天气详情页主要代码</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01</a:t>
              </a:r>
              <a:endParaRPr kumimoji="1" lang="zh-CN" altLang="en-US" sz="1400" b="1" dirty="0"/>
            </a:p>
          </p:txBody>
        </p:sp>
      </p:grpSp>
      <p:sp>
        <p:nvSpPr>
          <p:cNvPr id="40" name="矩形 39">
            <a:extLst>
              <a:ext uri="{FF2B5EF4-FFF2-40B4-BE49-F238E27FC236}">
                <a16:creationId xmlns:a16="http://schemas.microsoft.com/office/drawing/2014/main" id="{00AB175D-81B6-48C3-8EDC-C133C442B5B3}"/>
              </a:ext>
            </a:extLst>
          </p:cNvPr>
          <p:cNvSpPr/>
          <p:nvPr/>
        </p:nvSpPr>
        <p:spPr>
          <a:xfrm>
            <a:off x="868389" y="6032849"/>
            <a:ext cx="2019369" cy="3161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欧酷天气流程图</a:t>
            </a:r>
          </a:p>
        </p:txBody>
      </p:sp>
      <p:pic>
        <p:nvPicPr>
          <p:cNvPr id="3" name="图片 2">
            <a:extLst>
              <a:ext uri="{FF2B5EF4-FFF2-40B4-BE49-F238E27FC236}">
                <a16:creationId xmlns:a16="http://schemas.microsoft.com/office/drawing/2014/main" id="{539996F8-D672-4F81-BA87-FB189517AE7C}"/>
              </a:ext>
            </a:extLst>
          </p:cNvPr>
          <p:cNvPicPr>
            <a:picLocks noChangeAspect="1"/>
          </p:cNvPicPr>
          <p:nvPr/>
        </p:nvPicPr>
        <p:blipFill>
          <a:blip r:embed="rId2"/>
          <a:stretch>
            <a:fillRect/>
          </a:stretch>
        </p:blipFill>
        <p:spPr>
          <a:xfrm>
            <a:off x="4709778" y="1296192"/>
            <a:ext cx="4696549" cy="5323153"/>
          </a:xfrm>
          <a:prstGeom prst="rect">
            <a:avLst/>
          </a:prstGeom>
        </p:spPr>
      </p:pic>
      <p:pic>
        <p:nvPicPr>
          <p:cNvPr id="5" name="图片 4">
            <a:extLst>
              <a:ext uri="{FF2B5EF4-FFF2-40B4-BE49-F238E27FC236}">
                <a16:creationId xmlns:a16="http://schemas.microsoft.com/office/drawing/2014/main" id="{2507DB6B-C760-44B2-BA93-9ACD6B46D9D3}"/>
              </a:ext>
            </a:extLst>
          </p:cNvPr>
          <p:cNvPicPr>
            <a:picLocks noChangeAspect="1"/>
          </p:cNvPicPr>
          <p:nvPr/>
        </p:nvPicPr>
        <p:blipFill>
          <a:blip r:embed="rId3"/>
          <a:stretch>
            <a:fillRect/>
          </a:stretch>
        </p:blipFill>
        <p:spPr>
          <a:xfrm>
            <a:off x="692288" y="1117521"/>
            <a:ext cx="2371569" cy="4622957"/>
          </a:xfrm>
          <a:prstGeom prst="rect">
            <a:avLst/>
          </a:prstGeom>
        </p:spPr>
      </p:pic>
    </p:spTree>
    <p:extLst>
      <p:ext uri="{BB962C8B-B14F-4D97-AF65-F5344CB8AC3E}">
        <p14:creationId xmlns:p14="http://schemas.microsoft.com/office/powerpoint/2010/main" val="40429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 y="395288"/>
            <a:ext cx="4498183" cy="530225"/>
          </a:xfrm>
          <a:prstGeom prst="rect">
            <a:avLst/>
          </a:prstGeom>
        </p:spPr>
        <p:txBody>
          <a:bodyPr/>
          <a:lstStyle/>
          <a:p>
            <a:r>
              <a:rPr kumimoji="1" lang="zh-CN" altLang="en-US" dirty="0"/>
              <a:t>欧酷天气模块实现（续）</a:t>
            </a:r>
          </a:p>
        </p:txBody>
      </p:sp>
      <p:grpSp>
        <p:nvGrpSpPr>
          <p:cNvPr id="9" name="组 8"/>
          <p:cNvGrpSpPr/>
          <p:nvPr/>
        </p:nvGrpSpPr>
        <p:grpSpPr>
          <a:xfrm>
            <a:off x="2210093" y="1126368"/>
            <a:ext cx="5057758" cy="564218"/>
            <a:chOff x="4961856" y="968687"/>
            <a:chExt cx="5057758" cy="564218"/>
          </a:xfrm>
        </p:grpSpPr>
        <p:sp>
          <p:nvSpPr>
            <p:cNvPr id="69" name="矩形 68"/>
            <p:cNvSpPr/>
            <p:nvPr/>
          </p:nvSpPr>
          <p:spPr>
            <a:xfrm>
              <a:off x="5526076" y="1019963"/>
              <a:ext cx="449353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欧酷天气详情页主要代码（续）</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02</a:t>
              </a:r>
              <a:endParaRPr kumimoji="1" lang="zh-CN" altLang="en-US" sz="1400" b="1" dirty="0"/>
            </a:p>
          </p:txBody>
        </p:sp>
      </p:grpSp>
      <p:pic>
        <p:nvPicPr>
          <p:cNvPr id="4" name="图片 3">
            <a:extLst>
              <a:ext uri="{FF2B5EF4-FFF2-40B4-BE49-F238E27FC236}">
                <a16:creationId xmlns:a16="http://schemas.microsoft.com/office/drawing/2014/main" id="{1D4A2176-DC3E-4F20-8FCD-E85A75AFC0F4}"/>
              </a:ext>
            </a:extLst>
          </p:cNvPr>
          <p:cNvPicPr>
            <a:picLocks noChangeAspect="1"/>
          </p:cNvPicPr>
          <p:nvPr/>
        </p:nvPicPr>
        <p:blipFill>
          <a:blip r:embed="rId2"/>
          <a:stretch>
            <a:fillRect/>
          </a:stretch>
        </p:blipFill>
        <p:spPr>
          <a:xfrm>
            <a:off x="2854215" y="1891442"/>
            <a:ext cx="6980613" cy="4571270"/>
          </a:xfrm>
          <a:prstGeom prst="rect">
            <a:avLst/>
          </a:prstGeom>
        </p:spPr>
      </p:pic>
    </p:spTree>
    <p:extLst>
      <p:ext uri="{BB962C8B-B14F-4D97-AF65-F5344CB8AC3E}">
        <p14:creationId xmlns:p14="http://schemas.microsoft.com/office/powerpoint/2010/main" val="373303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 y="395288"/>
            <a:ext cx="4498183" cy="530225"/>
          </a:xfrm>
          <a:prstGeom prst="rect">
            <a:avLst/>
          </a:prstGeom>
        </p:spPr>
        <p:txBody>
          <a:bodyPr/>
          <a:lstStyle/>
          <a:p>
            <a:r>
              <a:rPr kumimoji="1" lang="zh-CN" altLang="en-US" dirty="0"/>
              <a:t>欧酷天气模块实现（续）</a:t>
            </a:r>
          </a:p>
        </p:txBody>
      </p:sp>
      <p:grpSp>
        <p:nvGrpSpPr>
          <p:cNvPr id="9" name="组 8"/>
          <p:cNvGrpSpPr/>
          <p:nvPr/>
        </p:nvGrpSpPr>
        <p:grpSpPr>
          <a:xfrm>
            <a:off x="775920" y="1136270"/>
            <a:ext cx="5057758" cy="564218"/>
            <a:chOff x="4961856" y="968687"/>
            <a:chExt cx="5057758" cy="564218"/>
          </a:xfrm>
        </p:grpSpPr>
        <p:sp>
          <p:nvSpPr>
            <p:cNvPr id="69" name="矩形 68"/>
            <p:cNvSpPr/>
            <p:nvPr/>
          </p:nvSpPr>
          <p:spPr>
            <a:xfrm>
              <a:off x="5526076" y="1019963"/>
              <a:ext cx="449353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欧酷天气详情页主要代码（续）</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03</a:t>
              </a:r>
              <a:endParaRPr kumimoji="1" lang="zh-CN" altLang="en-US" sz="1400" b="1" dirty="0"/>
            </a:p>
          </p:txBody>
        </p:sp>
      </p:grpSp>
      <p:pic>
        <p:nvPicPr>
          <p:cNvPr id="3" name="图片 2">
            <a:extLst>
              <a:ext uri="{FF2B5EF4-FFF2-40B4-BE49-F238E27FC236}">
                <a16:creationId xmlns:a16="http://schemas.microsoft.com/office/drawing/2014/main" id="{AC4362FC-C94B-4F40-B001-04665269FE52}"/>
              </a:ext>
            </a:extLst>
          </p:cNvPr>
          <p:cNvPicPr>
            <a:picLocks noChangeAspect="1"/>
          </p:cNvPicPr>
          <p:nvPr/>
        </p:nvPicPr>
        <p:blipFill>
          <a:blip r:embed="rId2"/>
          <a:stretch>
            <a:fillRect/>
          </a:stretch>
        </p:blipFill>
        <p:spPr>
          <a:xfrm>
            <a:off x="1340140" y="1911244"/>
            <a:ext cx="9991635" cy="4684426"/>
          </a:xfrm>
          <a:prstGeom prst="rect">
            <a:avLst/>
          </a:prstGeom>
        </p:spPr>
      </p:pic>
    </p:spTree>
    <p:extLst>
      <p:ext uri="{BB962C8B-B14F-4D97-AF65-F5344CB8AC3E}">
        <p14:creationId xmlns:p14="http://schemas.microsoft.com/office/powerpoint/2010/main" val="306757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3324088" cy="530225"/>
          </a:xfrm>
          <a:prstGeom prst="rect">
            <a:avLst/>
          </a:prstGeom>
        </p:spPr>
        <p:txBody>
          <a:bodyPr/>
          <a:lstStyle/>
          <a:p>
            <a:r>
              <a:rPr kumimoji="1" lang="zh-CN" altLang="en-US" dirty="0"/>
              <a:t>欧酷天气模块实现</a:t>
            </a:r>
          </a:p>
        </p:txBody>
      </p:sp>
      <p:grpSp>
        <p:nvGrpSpPr>
          <p:cNvPr id="9" name="组 8"/>
          <p:cNvGrpSpPr/>
          <p:nvPr/>
        </p:nvGrpSpPr>
        <p:grpSpPr>
          <a:xfrm>
            <a:off x="2464926" y="951151"/>
            <a:ext cx="5057758" cy="564218"/>
            <a:chOff x="4961856" y="968687"/>
            <a:chExt cx="5057758" cy="564218"/>
          </a:xfrm>
        </p:grpSpPr>
        <p:sp>
          <p:nvSpPr>
            <p:cNvPr id="69" name="矩形 68"/>
            <p:cNvSpPr/>
            <p:nvPr/>
          </p:nvSpPr>
          <p:spPr>
            <a:xfrm>
              <a:off x="5526076" y="1019963"/>
              <a:ext cx="4493538" cy="461665"/>
            </a:xfrm>
            <a:prstGeom prst="rect">
              <a:avLst/>
            </a:prstGeom>
          </p:spPr>
          <p:txBody>
            <a:bodyPr wrap="none">
              <a:spAutoFit/>
            </a:bodyPr>
            <a:lstStyle/>
            <a:p>
              <a:pPr defTabSz="1219170">
                <a:defRPr/>
              </a:pPr>
              <a:r>
                <a:rPr lang="zh-CN" altLang="en-US" sz="2400" b="1" kern="0" dirty="0">
                  <a:solidFill>
                    <a:schemeClr val="accent1"/>
                  </a:solidFill>
                  <a:ea typeface="微软雅黑" charset="0"/>
                </a:rPr>
                <a:t>欧酷天气详情页主要代码（续）</a:t>
              </a:r>
              <a:endParaRPr lang="en-US" altLang="zh-CN" sz="2400" b="1" kern="0" dirty="0">
                <a:solidFill>
                  <a:schemeClr val="accent1"/>
                </a:solidFill>
                <a:ea typeface="微软雅黑" charset="0"/>
              </a:endParaRPr>
            </a:p>
          </p:txBody>
        </p:sp>
        <p:sp>
          <p:nvSpPr>
            <p:cNvPr id="73" name="椭圆 72"/>
            <p:cNvSpPr/>
            <p:nvPr/>
          </p:nvSpPr>
          <p:spPr>
            <a:xfrm>
              <a:off x="4961856" y="968687"/>
              <a:ext cx="564220" cy="564218"/>
            </a:xfrm>
            <a:prstGeom prst="ellipse">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04</a:t>
              </a:r>
              <a:endParaRPr kumimoji="1" lang="zh-CN" altLang="en-US" sz="1400" b="1" dirty="0"/>
            </a:p>
          </p:txBody>
        </p:sp>
      </p:grpSp>
      <p:pic>
        <p:nvPicPr>
          <p:cNvPr id="4" name="图片 3">
            <a:extLst>
              <a:ext uri="{FF2B5EF4-FFF2-40B4-BE49-F238E27FC236}">
                <a16:creationId xmlns:a16="http://schemas.microsoft.com/office/drawing/2014/main" id="{7849FD85-B34D-4609-AC1F-69AE838DF301}"/>
              </a:ext>
            </a:extLst>
          </p:cNvPr>
          <p:cNvPicPr>
            <a:picLocks noChangeAspect="1"/>
          </p:cNvPicPr>
          <p:nvPr/>
        </p:nvPicPr>
        <p:blipFill>
          <a:blip r:embed="rId2"/>
          <a:stretch>
            <a:fillRect/>
          </a:stretch>
        </p:blipFill>
        <p:spPr>
          <a:xfrm>
            <a:off x="3184160" y="1541007"/>
            <a:ext cx="5823679" cy="4886022"/>
          </a:xfrm>
          <a:prstGeom prst="rect">
            <a:avLst/>
          </a:prstGeom>
        </p:spPr>
      </p:pic>
    </p:spTree>
    <p:extLst>
      <p:ext uri="{BB962C8B-B14F-4D97-AF65-F5344CB8AC3E}">
        <p14:creationId xmlns:p14="http://schemas.microsoft.com/office/powerpoint/2010/main" val="331561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0042" y="1851645"/>
            <a:ext cx="2771914" cy="3154710"/>
          </a:xfrm>
          <a:prstGeom prst="rect">
            <a:avLst/>
          </a:prstGeom>
          <a:noFill/>
        </p:spPr>
        <p:txBody>
          <a:bodyPr wrap="none" rtlCol="0" anchor="ctr">
            <a:spAutoFit/>
          </a:bodyPr>
          <a:lstStyle/>
          <a:p>
            <a:pPr algn="ctr"/>
            <a:r>
              <a:rPr kumimoji="1" lang="en-US" altLang="zh-CN" sz="19900" b="1" dirty="0">
                <a:solidFill>
                  <a:schemeClr val="accent1"/>
                </a:solidFill>
                <a:latin typeface="Calibri"/>
                <a:ea typeface="宋体"/>
              </a:rPr>
              <a:t>04</a:t>
            </a:r>
            <a:endParaRPr kumimoji="1" lang="zh-CN" altLang="en-US" sz="19900" b="1" dirty="0">
              <a:solidFill>
                <a:schemeClr val="accent1"/>
              </a:solidFill>
              <a:latin typeface="Calibri"/>
              <a:ea typeface="宋体"/>
            </a:endParaRPr>
          </a:p>
        </p:txBody>
      </p:sp>
      <p:sp>
        <p:nvSpPr>
          <p:cNvPr id="3" name="矩形 2"/>
          <p:cNvSpPr/>
          <p:nvPr/>
        </p:nvSpPr>
        <p:spPr>
          <a:xfrm>
            <a:off x="7481956" y="2890391"/>
            <a:ext cx="3468468" cy="1077218"/>
          </a:xfrm>
          <a:prstGeom prst="rect">
            <a:avLst/>
          </a:prstGeom>
        </p:spPr>
        <p:txBody>
          <a:bodyPr wrap="square" anchor="ctr">
            <a:spAutoFit/>
          </a:bodyPr>
          <a:lstStyle/>
          <a:p>
            <a:r>
              <a:rPr lang="zh-CN" altLang="en-US" sz="3600" b="1" dirty="0">
                <a:solidFill>
                  <a:schemeClr val="accent1"/>
                </a:solidFill>
                <a:latin typeface="微软雅黑"/>
                <a:ea typeface="微软雅黑"/>
                <a:cs typeface="微软雅黑"/>
              </a:rPr>
              <a:t>作品展示</a:t>
            </a:r>
            <a:endParaRPr lang="en-US" altLang="zh-CN" sz="3600" b="1" dirty="0">
              <a:solidFill>
                <a:schemeClr val="accent1"/>
              </a:solidFill>
              <a:latin typeface="微软雅黑"/>
              <a:ea typeface="微软雅黑"/>
              <a:cs typeface="微软雅黑"/>
            </a:endParaRPr>
          </a:p>
          <a:p>
            <a:r>
              <a:rPr lang="en-US" altLang="zh-CN" sz="2800" dirty="0">
                <a:solidFill>
                  <a:schemeClr val="tx1">
                    <a:lumMod val="75000"/>
                    <a:lumOff val="25000"/>
                  </a:schemeClr>
                </a:solidFill>
                <a:latin typeface="Calibri"/>
                <a:ea typeface="宋体"/>
              </a:rPr>
              <a:t>DISPLAY</a:t>
            </a:r>
            <a:endParaRPr kumimoji="1" lang="zh-CN" altLang="en-US" sz="2800" dirty="0">
              <a:solidFill>
                <a:schemeClr val="tx1">
                  <a:lumMod val="75000"/>
                  <a:lumOff val="25000"/>
                </a:schemeClr>
              </a:solidFill>
              <a:latin typeface="Calibri"/>
              <a:ea typeface="宋体"/>
            </a:endParaRPr>
          </a:p>
        </p:txBody>
      </p:sp>
    </p:spTree>
    <p:extLst>
      <p:ext uri="{BB962C8B-B14F-4D97-AF65-F5344CB8AC3E}">
        <p14:creationId xmlns:p14="http://schemas.microsoft.com/office/powerpoint/2010/main" val="16055398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96544"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欢迎页</a:t>
            </a:r>
          </a:p>
        </p:txBody>
      </p:sp>
      <p:sp>
        <p:nvSpPr>
          <p:cNvPr id="2" name="文本占位符 1"/>
          <p:cNvSpPr>
            <a:spLocks noGrp="1"/>
          </p:cNvSpPr>
          <p:nvPr>
            <p:ph type="body" sz="quarter" idx="4294967295"/>
          </p:nvPr>
        </p:nvSpPr>
        <p:spPr>
          <a:xfrm>
            <a:off x="0" y="395288"/>
            <a:ext cx="4560888" cy="530225"/>
          </a:xfrm>
          <a:prstGeom prst="rect">
            <a:avLst/>
          </a:prstGeom>
        </p:spPr>
        <p:txBody>
          <a:bodyPr/>
          <a:lstStyle/>
          <a:p>
            <a:r>
              <a:rPr kumimoji="1" lang="en-US" altLang="zh-CN" dirty="0"/>
              <a:t>04</a:t>
            </a:r>
            <a:r>
              <a:rPr kumimoji="1" lang="zh-CN" altLang="en-US" dirty="0"/>
              <a:t> 作品展示</a:t>
            </a:r>
          </a:p>
        </p:txBody>
      </p:sp>
      <p:pic>
        <p:nvPicPr>
          <p:cNvPr id="34" name="图片 33">
            <a:extLst>
              <a:ext uri="{FF2B5EF4-FFF2-40B4-BE49-F238E27FC236}">
                <a16:creationId xmlns:a16="http://schemas.microsoft.com/office/drawing/2014/main" id="{F753050D-CE8E-4C6E-8B53-6FFB89451063}"/>
              </a:ext>
            </a:extLst>
          </p:cNvPr>
          <p:cNvPicPr>
            <a:picLocks noChangeAspect="1"/>
          </p:cNvPicPr>
          <p:nvPr/>
        </p:nvPicPr>
        <p:blipFill>
          <a:blip r:embed="rId2"/>
          <a:stretch>
            <a:fillRect/>
          </a:stretch>
        </p:blipFill>
        <p:spPr>
          <a:xfrm>
            <a:off x="1415668" y="1095359"/>
            <a:ext cx="2521158" cy="4482059"/>
          </a:xfrm>
          <a:prstGeom prst="rect">
            <a:avLst/>
          </a:prstGeom>
        </p:spPr>
      </p:pic>
      <p:pic>
        <p:nvPicPr>
          <p:cNvPr id="36" name="图片 35">
            <a:extLst>
              <a:ext uri="{FF2B5EF4-FFF2-40B4-BE49-F238E27FC236}">
                <a16:creationId xmlns:a16="http://schemas.microsoft.com/office/drawing/2014/main" id="{9A4734DF-CF1B-4AF9-921C-AC3A64EDFC3C}"/>
              </a:ext>
            </a:extLst>
          </p:cNvPr>
          <p:cNvPicPr>
            <a:picLocks noChangeAspect="1"/>
          </p:cNvPicPr>
          <p:nvPr/>
        </p:nvPicPr>
        <p:blipFill>
          <a:blip r:embed="rId3"/>
          <a:stretch>
            <a:fillRect/>
          </a:stretch>
        </p:blipFill>
        <p:spPr>
          <a:xfrm>
            <a:off x="4836741" y="1095360"/>
            <a:ext cx="2528498" cy="4482058"/>
          </a:xfrm>
          <a:prstGeom prst="rect">
            <a:avLst/>
          </a:prstGeom>
        </p:spPr>
      </p:pic>
      <p:sp>
        <p:nvSpPr>
          <p:cNvPr id="37" name="矩形 36">
            <a:extLst>
              <a:ext uri="{FF2B5EF4-FFF2-40B4-BE49-F238E27FC236}">
                <a16:creationId xmlns:a16="http://schemas.microsoft.com/office/drawing/2014/main" id="{B18D37A0-BAB8-462E-84B1-8878F6414513}"/>
              </a:ext>
            </a:extLst>
          </p:cNvPr>
          <p:cNvSpPr/>
          <p:nvPr/>
        </p:nvSpPr>
        <p:spPr>
          <a:xfrm>
            <a:off x="5021746"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账号密码登录页</a:t>
            </a:r>
          </a:p>
        </p:txBody>
      </p:sp>
      <p:pic>
        <p:nvPicPr>
          <p:cNvPr id="39" name="图片 38">
            <a:extLst>
              <a:ext uri="{FF2B5EF4-FFF2-40B4-BE49-F238E27FC236}">
                <a16:creationId xmlns:a16="http://schemas.microsoft.com/office/drawing/2014/main" id="{F926E71F-9A1A-4D7A-82BA-684620AB540B}"/>
              </a:ext>
            </a:extLst>
          </p:cNvPr>
          <p:cNvPicPr>
            <a:picLocks noChangeAspect="1"/>
          </p:cNvPicPr>
          <p:nvPr/>
        </p:nvPicPr>
        <p:blipFill>
          <a:blip r:embed="rId4"/>
          <a:stretch>
            <a:fillRect/>
          </a:stretch>
        </p:blipFill>
        <p:spPr>
          <a:xfrm>
            <a:off x="8282438" y="1095360"/>
            <a:ext cx="2521157" cy="4482058"/>
          </a:xfrm>
          <a:prstGeom prst="rect">
            <a:avLst/>
          </a:prstGeom>
        </p:spPr>
      </p:pic>
      <p:sp>
        <p:nvSpPr>
          <p:cNvPr id="40" name="矩形 39">
            <a:extLst>
              <a:ext uri="{FF2B5EF4-FFF2-40B4-BE49-F238E27FC236}">
                <a16:creationId xmlns:a16="http://schemas.microsoft.com/office/drawing/2014/main" id="{FF29142E-3273-4E9C-A20B-739851EDE2A3}"/>
              </a:ext>
            </a:extLst>
          </p:cNvPr>
          <p:cNvSpPr/>
          <p:nvPr/>
        </p:nvSpPr>
        <p:spPr>
          <a:xfrm>
            <a:off x="8463772"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刷脸登录页</a:t>
            </a:r>
          </a:p>
        </p:txBody>
      </p:sp>
    </p:spTree>
    <p:extLst>
      <p:ext uri="{BB962C8B-B14F-4D97-AF65-F5344CB8AC3E}">
        <p14:creationId xmlns:p14="http://schemas.microsoft.com/office/powerpoint/2010/main" val="112124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2000"/>
                                        <p:tgtEl>
                                          <p:spTgt spid="34"/>
                                        </p:tgtEl>
                                      </p:cBhvr>
                                    </p:animEffect>
                                  </p:childTnLst>
                                </p:cTn>
                              </p:par>
                              <p:par>
                                <p:cTn id="8" presetID="21"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21" presetClass="entr" presetSubtype="1"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heel(1)">
                                      <p:cBhvr>
                                        <p:cTn id="13"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81556"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注册页</a:t>
            </a:r>
          </a:p>
        </p:txBody>
      </p:sp>
      <p:sp>
        <p:nvSpPr>
          <p:cNvPr id="2" name="文本占位符 1"/>
          <p:cNvSpPr>
            <a:spLocks noGrp="1"/>
          </p:cNvSpPr>
          <p:nvPr>
            <p:ph type="body" sz="quarter" idx="4294967295"/>
          </p:nvPr>
        </p:nvSpPr>
        <p:spPr>
          <a:xfrm>
            <a:off x="0" y="395288"/>
            <a:ext cx="4560888" cy="530225"/>
          </a:xfrm>
          <a:prstGeom prst="rect">
            <a:avLst/>
          </a:prstGeom>
        </p:spPr>
        <p:txBody>
          <a:bodyPr/>
          <a:lstStyle/>
          <a:p>
            <a:r>
              <a:rPr kumimoji="1" lang="en-US" altLang="zh-CN" dirty="0"/>
              <a:t>04</a:t>
            </a:r>
            <a:r>
              <a:rPr kumimoji="1" lang="zh-CN" altLang="en-US" dirty="0"/>
              <a:t> 作品展示（续）</a:t>
            </a:r>
          </a:p>
        </p:txBody>
      </p:sp>
      <p:sp>
        <p:nvSpPr>
          <p:cNvPr id="37" name="矩形 36">
            <a:extLst>
              <a:ext uri="{FF2B5EF4-FFF2-40B4-BE49-F238E27FC236}">
                <a16:creationId xmlns:a16="http://schemas.microsoft.com/office/drawing/2014/main" id="{B18D37A0-BAB8-462E-84B1-8878F6414513}"/>
              </a:ext>
            </a:extLst>
          </p:cNvPr>
          <p:cNvSpPr/>
          <p:nvPr/>
        </p:nvSpPr>
        <p:spPr>
          <a:xfrm>
            <a:off x="5006758"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网易新闻页</a:t>
            </a:r>
          </a:p>
        </p:txBody>
      </p:sp>
      <p:sp>
        <p:nvSpPr>
          <p:cNvPr id="40" name="矩形 39">
            <a:extLst>
              <a:ext uri="{FF2B5EF4-FFF2-40B4-BE49-F238E27FC236}">
                <a16:creationId xmlns:a16="http://schemas.microsoft.com/office/drawing/2014/main" id="{FF29142E-3273-4E9C-A20B-739851EDE2A3}"/>
              </a:ext>
            </a:extLst>
          </p:cNvPr>
          <p:cNvSpPr/>
          <p:nvPr/>
        </p:nvSpPr>
        <p:spPr>
          <a:xfrm>
            <a:off x="8448784"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图灵机器人页</a:t>
            </a:r>
          </a:p>
        </p:txBody>
      </p:sp>
      <p:pic>
        <p:nvPicPr>
          <p:cNvPr id="5" name="图片 4">
            <a:extLst>
              <a:ext uri="{FF2B5EF4-FFF2-40B4-BE49-F238E27FC236}">
                <a16:creationId xmlns:a16="http://schemas.microsoft.com/office/drawing/2014/main" id="{715ED7CA-9A34-4953-ADA8-7B149E41FE52}"/>
              </a:ext>
            </a:extLst>
          </p:cNvPr>
          <p:cNvPicPr>
            <a:picLocks noChangeAspect="1"/>
          </p:cNvPicPr>
          <p:nvPr/>
        </p:nvPicPr>
        <p:blipFill>
          <a:blip r:embed="rId2"/>
          <a:stretch>
            <a:fillRect/>
          </a:stretch>
        </p:blipFill>
        <p:spPr>
          <a:xfrm>
            <a:off x="1415551" y="1029846"/>
            <a:ext cx="2528498" cy="4495107"/>
          </a:xfrm>
          <a:prstGeom prst="rect">
            <a:avLst/>
          </a:prstGeom>
        </p:spPr>
      </p:pic>
      <p:pic>
        <p:nvPicPr>
          <p:cNvPr id="7" name="图片 6">
            <a:extLst>
              <a:ext uri="{FF2B5EF4-FFF2-40B4-BE49-F238E27FC236}">
                <a16:creationId xmlns:a16="http://schemas.microsoft.com/office/drawing/2014/main" id="{690D9831-F3CA-4B72-B49D-CD58A3AB0F18}"/>
              </a:ext>
            </a:extLst>
          </p:cNvPr>
          <p:cNvPicPr>
            <a:picLocks noChangeAspect="1"/>
          </p:cNvPicPr>
          <p:nvPr/>
        </p:nvPicPr>
        <p:blipFill>
          <a:blip r:embed="rId3"/>
          <a:stretch>
            <a:fillRect/>
          </a:stretch>
        </p:blipFill>
        <p:spPr>
          <a:xfrm>
            <a:off x="4851731" y="1029844"/>
            <a:ext cx="2528498" cy="4495109"/>
          </a:xfrm>
          <a:prstGeom prst="rect">
            <a:avLst/>
          </a:prstGeom>
        </p:spPr>
      </p:pic>
      <p:pic>
        <p:nvPicPr>
          <p:cNvPr id="9" name="图片 8">
            <a:extLst>
              <a:ext uri="{FF2B5EF4-FFF2-40B4-BE49-F238E27FC236}">
                <a16:creationId xmlns:a16="http://schemas.microsoft.com/office/drawing/2014/main" id="{807426B9-6275-4418-8480-53630A23D6A3}"/>
              </a:ext>
            </a:extLst>
          </p:cNvPr>
          <p:cNvPicPr>
            <a:picLocks noChangeAspect="1"/>
          </p:cNvPicPr>
          <p:nvPr/>
        </p:nvPicPr>
        <p:blipFill>
          <a:blip r:embed="rId4"/>
          <a:stretch>
            <a:fillRect/>
          </a:stretch>
        </p:blipFill>
        <p:spPr>
          <a:xfrm>
            <a:off x="8287911" y="1029846"/>
            <a:ext cx="2529528" cy="4496939"/>
          </a:xfrm>
          <a:prstGeom prst="rect">
            <a:avLst/>
          </a:prstGeom>
        </p:spPr>
      </p:pic>
    </p:spTree>
    <p:extLst>
      <p:ext uri="{BB962C8B-B14F-4D97-AF65-F5344CB8AC3E}">
        <p14:creationId xmlns:p14="http://schemas.microsoft.com/office/powerpoint/2010/main" val="21890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0042" y="1851645"/>
            <a:ext cx="2771914" cy="3154710"/>
          </a:xfrm>
          <a:prstGeom prst="rect">
            <a:avLst/>
          </a:prstGeom>
          <a:noFill/>
        </p:spPr>
        <p:txBody>
          <a:bodyPr wrap="none" rtlCol="0" anchor="ctr">
            <a:spAutoFit/>
          </a:bodyPr>
          <a:lstStyle/>
          <a:p>
            <a:pPr algn="ctr"/>
            <a:r>
              <a:rPr kumimoji="1" lang="en-US" altLang="zh-CN" sz="19900" b="1" dirty="0">
                <a:solidFill>
                  <a:schemeClr val="accent1"/>
                </a:solidFill>
                <a:latin typeface="Calibri"/>
                <a:ea typeface="宋体"/>
              </a:rPr>
              <a:t>01</a:t>
            </a:r>
            <a:endParaRPr kumimoji="1" lang="zh-CN" altLang="en-US" sz="19900" b="1" dirty="0">
              <a:solidFill>
                <a:schemeClr val="accent1"/>
              </a:solidFill>
              <a:latin typeface="Calibri"/>
              <a:ea typeface="宋体"/>
            </a:endParaRPr>
          </a:p>
        </p:txBody>
      </p:sp>
      <p:sp>
        <p:nvSpPr>
          <p:cNvPr id="3" name="矩形 2"/>
          <p:cNvSpPr/>
          <p:nvPr/>
        </p:nvSpPr>
        <p:spPr>
          <a:xfrm>
            <a:off x="7481956" y="2890391"/>
            <a:ext cx="3468468" cy="1077218"/>
          </a:xfrm>
          <a:prstGeom prst="rect">
            <a:avLst/>
          </a:prstGeom>
        </p:spPr>
        <p:txBody>
          <a:bodyPr wrap="square" anchor="ctr">
            <a:spAutoFit/>
          </a:bodyPr>
          <a:lstStyle/>
          <a:p>
            <a:r>
              <a:rPr lang="zh-CN" altLang="en-US" sz="3600" b="1" dirty="0">
                <a:solidFill>
                  <a:schemeClr val="accent1"/>
                </a:solidFill>
                <a:latin typeface="微软雅黑"/>
                <a:ea typeface="微软雅黑"/>
                <a:cs typeface="微软雅黑"/>
              </a:rPr>
              <a:t>选题背景</a:t>
            </a:r>
            <a:endParaRPr lang="en-US" altLang="zh-CN" sz="3600" b="1" dirty="0">
              <a:solidFill>
                <a:schemeClr val="accent1"/>
              </a:solidFill>
              <a:latin typeface="微软雅黑"/>
              <a:ea typeface="微软雅黑"/>
              <a:cs typeface="微软雅黑"/>
            </a:endParaRPr>
          </a:p>
          <a:p>
            <a:r>
              <a:rPr lang="en-US" altLang="zh-CN" sz="2800" dirty="0">
                <a:solidFill>
                  <a:schemeClr val="tx1">
                    <a:lumMod val="75000"/>
                    <a:lumOff val="25000"/>
                  </a:schemeClr>
                </a:solidFill>
                <a:latin typeface="Calibri"/>
                <a:ea typeface="宋体"/>
              </a:rPr>
              <a:t>BACKGROUND</a:t>
            </a:r>
            <a:endParaRPr kumimoji="1" lang="zh-CN" altLang="en-US" sz="2800" dirty="0">
              <a:solidFill>
                <a:schemeClr val="tx1">
                  <a:lumMod val="75000"/>
                  <a:lumOff val="25000"/>
                </a:schemeClr>
              </a:solidFill>
              <a:latin typeface="Calibri"/>
              <a:ea typeface="宋体"/>
            </a:endParaRPr>
          </a:p>
        </p:txBody>
      </p:sp>
    </p:spTree>
    <p:extLst>
      <p:ext uri="{BB962C8B-B14F-4D97-AF65-F5344CB8AC3E}">
        <p14:creationId xmlns:p14="http://schemas.microsoft.com/office/powerpoint/2010/main" val="7916989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49010"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省级列表页</a:t>
            </a:r>
          </a:p>
        </p:txBody>
      </p:sp>
      <p:sp>
        <p:nvSpPr>
          <p:cNvPr id="2" name="文本占位符 1"/>
          <p:cNvSpPr>
            <a:spLocks noGrp="1"/>
          </p:cNvSpPr>
          <p:nvPr>
            <p:ph type="body" sz="quarter" idx="4294967295"/>
          </p:nvPr>
        </p:nvSpPr>
        <p:spPr>
          <a:xfrm>
            <a:off x="0" y="395288"/>
            <a:ext cx="4560888" cy="530225"/>
          </a:xfrm>
          <a:prstGeom prst="rect">
            <a:avLst/>
          </a:prstGeom>
        </p:spPr>
        <p:txBody>
          <a:bodyPr/>
          <a:lstStyle/>
          <a:p>
            <a:r>
              <a:rPr kumimoji="1" lang="en-US" altLang="zh-CN" dirty="0"/>
              <a:t>04</a:t>
            </a:r>
            <a:r>
              <a:rPr kumimoji="1" lang="zh-CN" altLang="en-US" dirty="0"/>
              <a:t> 作品展示（续）</a:t>
            </a:r>
          </a:p>
        </p:txBody>
      </p:sp>
      <p:sp>
        <p:nvSpPr>
          <p:cNvPr id="37" name="矩形 36">
            <a:extLst>
              <a:ext uri="{FF2B5EF4-FFF2-40B4-BE49-F238E27FC236}">
                <a16:creationId xmlns:a16="http://schemas.microsoft.com/office/drawing/2014/main" id="{B18D37A0-BAB8-462E-84B1-8878F6414513}"/>
              </a:ext>
            </a:extLst>
          </p:cNvPr>
          <p:cNvSpPr/>
          <p:nvPr/>
        </p:nvSpPr>
        <p:spPr>
          <a:xfrm>
            <a:off x="5074212"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天气详情页</a:t>
            </a:r>
          </a:p>
        </p:txBody>
      </p:sp>
      <p:sp>
        <p:nvSpPr>
          <p:cNvPr id="40" name="矩形 39">
            <a:extLst>
              <a:ext uri="{FF2B5EF4-FFF2-40B4-BE49-F238E27FC236}">
                <a16:creationId xmlns:a16="http://schemas.microsoft.com/office/drawing/2014/main" id="{FF29142E-3273-4E9C-A20B-739851EDE2A3}"/>
              </a:ext>
            </a:extLst>
          </p:cNvPr>
          <p:cNvSpPr/>
          <p:nvPr/>
        </p:nvSpPr>
        <p:spPr>
          <a:xfrm>
            <a:off x="8516238"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开发者详情页</a:t>
            </a:r>
          </a:p>
        </p:txBody>
      </p:sp>
      <p:pic>
        <p:nvPicPr>
          <p:cNvPr id="5" name="图片 4">
            <a:extLst>
              <a:ext uri="{FF2B5EF4-FFF2-40B4-BE49-F238E27FC236}">
                <a16:creationId xmlns:a16="http://schemas.microsoft.com/office/drawing/2014/main" id="{D7108B12-3986-4C52-B03F-8777CCFE1979}"/>
              </a:ext>
            </a:extLst>
          </p:cNvPr>
          <p:cNvPicPr>
            <a:picLocks noChangeAspect="1"/>
          </p:cNvPicPr>
          <p:nvPr/>
        </p:nvPicPr>
        <p:blipFill>
          <a:blip r:embed="rId2"/>
          <a:stretch>
            <a:fillRect/>
          </a:stretch>
        </p:blipFill>
        <p:spPr>
          <a:xfrm>
            <a:off x="1480831" y="1042894"/>
            <a:ext cx="2521157" cy="4482057"/>
          </a:xfrm>
          <a:prstGeom prst="rect">
            <a:avLst/>
          </a:prstGeom>
        </p:spPr>
      </p:pic>
      <p:pic>
        <p:nvPicPr>
          <p:cNvPr id="7" name="图片 6">
            <a:extLst>
              <a:ext uri="{FF2B5EF4-FFF2-40B4-BE49-F238E27FC236}">
                <a16:creationId xmlns:a16="http://schemas.microsoft.com/office/drawing/2014/main" id="{67CE3622-F50E-488B-8F4F-82F8556519C7}"/>
              </a:ext>
            </a:extLst>
          </p:cNvPr>
          <p:cNvPicPr>
            <a:picLocks noChangeAspect="1"/>
          </p:cNvPicPr>
          <p:nvPr/>
        </p:nvPicPr>
        <p:blipFill>
          <a:blip r:embed="rId3"/>
          <a:stretch>
            <a:fillRect/>
          </a:stretch>
        </p:blipFill>
        <p:spPr>
          <a:xfrm>
            <a:off x="4917001" y="1042896"/>
            <a:ext cx="2521157" cy="4482057"/>
          </a:xfrm>
          <a:prstGeom prst="rect">
            <a:avLst/>
          </a:prstGeom>
        </p:spPr>
      </p:pic>
      <p:pic>
        <p:nvPicPr>
          <p:cNvPr id="9" name="图片 8">
            <a:extLst>
              <a:ext uri="{FF2B5EF4-FFF2-40B4-BE49-F238E27FC236}">
                <a16:creationId xmlns:a16="http://schemas.microsoft.com/office/drawing/2014/main" id="{2AE6C29D-BD52-41CF-AE27-FD2A3BFEF0D0}"/>
              </a:ext>
            </a:extLst>
          </p:cNvPr>
          <p:cNvPicPr>
            <a:picLocks noChangeAspect="1"/>
          </p:cNvPicPr>
          <p:nvPr/>
        </p:nvPicPr>
        <p:blipFill>
          <a:blip r:embed="rId4"/>
          <a:stretch>
            <a:fillRect/>
          </a:stretch>
        </p:blipFill>
        <p:spPr>
          <a:xfrm>
            <a:off x="8353171" y="1042896"/>
            <a:ext cx="2521157" cy="4482057"/>
          </a:xfrm>
          <a:prstGeom prst="rect">
            <a:avLst/>
          </a:prstGeom>
        </p:spPr>
      </p:pic>
    </p:spTree>
    <p:extLst>
      <p:ext uri="{BB962C8B-B14F-4D97-AF65-F5344CB8AC3E}">
        <p14:creationId xmlns:p14="http://schemas.microsoft.com/office/powerpoint/2010/main" val="223806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1473"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检测更新页</a:t>
            </a:r>
          </a:p>
        </p:txBody>
      </p:sp>
      <p:sp>
        <p:nvSpPr>
          <p:cNvPr id="2" name="文本占位符 1"/>
          <p:cNvSpPr>
            <a:spLocks noGrp="1"/>
          </p:cNvSpPr>
          <p:nvPr>
            <p:ph type="body" sz="quarter" idx="4294967295"/>
          </p:nvPr>
        </p:nvSpPr>
        <p:spPr>
          <a:xfrm>
            <a:off x="0" y="395288"/>
            <a:ext cx="4560888" cy="530225"/>
          </a:xfrm>
          <a:prstGeom prst="rect">
            <a:avLst/>
          </a:prstGeom>
        </p:spPr>
        <p:txBody>
          <a:bodyPr/>
          <a:lstStyle/>
          <a:p>
            <a:r>
              <a:rPr kumimoji="1" lang="en-US" altLang="zh-CN" dirty="0"/>
              <a:t>04</a:t>
            </a:r>
            <a:r>
              <a:rPr kumimoji="1" lang="zh-CN" altLang="en-US" dirty="0"/>
              <a:t> 作品展示（续）</a:t>
            </a:r>
          </a:p>
        </p:txBody>
      </p:sp>
      <p:sp>
        <p:nvSpPr>
          <p:cNvPr id="37" name="矩形 36">
            <a:extLst>
              <a:ext uri="{FF2B5EF4-FFF2-40B4-BE49-F238E27FC236}">
                <a16:creationId xmlns:a16="http://schemas.microsoft.com/office/drawing/2014/main" id="{B18D37A0-BAB8-462E-84B1-8878F6414513}"/>
              </a:ext>
            </a:extLst>
          </p:cNvPr>
          <p:cNvSpPr/>
          <p:nvPr/>
        </p:nvSpPr>
        <p:spPr>
          <a:xfrm>
            <a:off x="5126675"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下载更新页</a:t>
            </a:r>
          </a:p>
        </p:txBody>
      </p:sp>
      <p:sp>
        <p:nvSpPr>
          <p:cNvPr id="40" name="矩形 39">
            <a:extLst>
              <a:ext uri="{FF2B5EF4-FFF2-40B4-BE49-F238E27FC236}">
                <a16:creationId xmlns:a16="http://schemas.microsoft.com/office/drawing/2014/main" id="{FF29142E-3273-4E9C-A20B-739851EDE2A3}"/>
              </a:ext>
            </a:extLst>
          </p:cNvPr>
          <p:cNvSpPr/>
          <p:nvPr/>
        </p:nvSpPr>
        <p:spPr>
          <a:xfrm>
            <a:off x="8568701" y="5930855"/>
            <a:ext cx="2218447" cy="316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应用安装页</a:t>
            </a:r>
          </a:p>
        </p:txBody>
      </p:sp>
      <p:pic>
        <p:nvPicPr>
          <p:cNvPr id="5" name="图片 4">
            <a:extLst>
              <a:ext uri="{FF2B5EF4-FFF2-40B4-BE49-F238E27FC236}">
                <a16:creationId xmlns:a16="http://schemas.microsoft.com/office/drawing/2014/main" id="{F06EC8AF-9E04-450D-AD79-F363D01AD527}"/>
              </a:ext>
            </a:extLst>
          </p:cNvPr>
          <p:cNvPicPr>
            <a:picLocks noChangeAspect="1"/>
          </p:cNvPicPr>
          <p:nvPr/>
        </p:nvPicPr>
        <p:blipFill>
          <a:blip r:embed="rId2"/>
          <a:stretch>
            <a:fillRect/>
          </a:stretch>
        </p:blipFill>
        <p:spPr>
          <a:xfrm>
            <a:off x="1533294" y="1040461"/>
            <a:ext cx="2521157" cy="4482058"/>
          </a:xfrm>
          <a:prstGeom prst="rect">
            <a:avLst/>
          </a:prstGeom>
        </p:spPr>
      </p:pic>
      <p:pic>
        <p:nvPicPr>
          <p:cNvPr id="7" name="图片 6">
            <a:extLst>
              <a:ext uri="{FF2B5EF4-FFF2-40B4-BE49-F238E27FC236}">
                <a16:creationId xmlns:a16="http://schemas.microsoft.com/office/drawing/2014/main" id="{F2C94B8A-3AC9-4DD3-A269-7EF43DD2ABB0}"/>
              </a:ext>
            </a:extLst>
          </p:cNvPr>
          <p:cNvPicPr>
            <a:picLocks noChangeAspect="1"/>
          </p:cNvPicPr>
          <p:nvPr/>
        </p:nvPicPr>
        <p:blipFill>
          <a:blip r:embed="rId3"/>
          <a:stretch>
            <a:fillRect/>
          </a:stretch>
        </p:blipFill>
        <p:spPr>
          <a:xfrm>
            <a:off x="4975320" y="1040461"/>
            <a:ext cx="2521157" cy="4482058"/>
          </a:xfrm>
          <a:prstGeom prst="rect">
            <a:avLst/>
          </a:prstGeom>
        </p:spPr>
      </p:pic>
      <p:pic>
        <p:nvPicPr>
          <p:cNvPr id="9" name="图片 8">
            <a:extLst>
              <a:ext uri="{FF2B5EF4-FFF2-40B4-BE49-F238E27FC236}">
                <a16:creationId xmlns:a16="http://schemas.microsoft.com/office/drawing/2014/main" id="{7A1602B4-2F64-4D1C-BA2F-8C13C1139134}"/>
              </a:ext>
            </a:extLst>
          </p:cNvPr>
          <p:cNvPicPr>
            <a:picLocks noChangeAspect="1"/>
          </p:cNvPicPr>
          <p:nvPr/>
        </p:nvPicPr>
        <p:blipFill>
          <a:blip r:embed="rId4"/>
          <a:stretch>
            <a:fillRect/>
          </a:stretch>
        </p:blipFill>
        <p:spPr>
          <a:xfrm>
            <a:off x="8417346" y="1040461"/>
            <a:ext cx="2521158" cy="4482058"/>
          </a:xfrm>
          <a:prstGeom prst="rect">
            <a:avLst/>
          </a:prstGeom>
        </p:spPr>
      </p:pic>
    </p:spTree>
    <p:extLst>
      <p:ext uri="{BB962C8B-B14F-4D97-AF65-F5344CB8AC3E}">
        <p14:creationId xmlns:p14="http://schemas.microsoft.com/office/powerpoint/2010/main" val="137345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0042" y="1851645"/>
            <a:ext cx="2771914" cy="3154710"/>
          </a:xfrm>
          <a:prstGeom prst="rect">
            <a:avLst/>
          </a:prstGeom>
          <a:noFill/>
        </p:spPr>
        <p:txBody>
          <a:bodyPr wrap="none" rtlCol="0" anchor="ctr">
            <a:spAutoFit/>
          </a:bodyPr>
          <a:lstStyle/>
          <a:p>
            <a:pPr algn="ctr"/>
            <a:r>
              <a:rPr kumimoji="1" lang="en-US" altLang="zh-CN" sz="19900" b="1" dirty="0">
                <a:solidFill>
                  <a:schemeClr val="accent1"/>
                </a:solidFill>
                <a:latin typeface="Calibri"/>
                <a:ea typeface="宋体"/>
              </a:rPr>
              <a:t>05</a:t>
            </a:r>
            <a:endParaRPr kumimoji="1" lang="zh-CN" altLang="en-US" sz="19900" b="1" dirty="0">
              <a:solidFill>
                <a:schemeClr val="accent1"/>
              </a:solidFill>
              <a:latin typeface="Calibri"/>
              <a:ea typeface="宋体"/>
            </a:endParaRPr>
          </a:p>
        </p:txBody>
      </p:sp>
      <p:sp>
        <p:nvSpPr>
          <p:cNvPr id="4" name="矩形 3"/>
          <p:cNvSpPr/>
          <p:nvPr/>
        </p:nvSpPr>
        <p:spPr>
          <a:xfrm>
            <a:off x="7481956" y="2890391"/>
            <a:ext cx="3468468" cy="1077218"/>
          </a:xfrm>
          <a:prstGeom prst="rect">
            <a:avLst/>
          </a:prstGeom>
        </p:spPr>
        <p:txBody>
          <a:bodyPr wrap="square" anchor="ctr">
            <a:spAutoFit/>
          </a:bodyPr>
          <a:lstStyle/>
          <a:p>
            <a:r>
              <a:rPr lang="zh-CN" altLang="en-US" sz="3600" b="1" dirty="0">
                <a:solidFill>
                  <a:schemeClr val="accent1"/>
                </a:solidFill>
                <a:latin typeface="微软雅黑"/>
                <a:ea typeface="微软雅黑"/>
                <a:cs typeface="微软雅黑"/>
              </a:rPr>
              <a:t>总结回顾</a:t>
            </a:r>
          </a:p>
          <a:p>
            <a:r>
              <a:rPr lang="en-US" altLang="zh-CN" sz="2800" dirty="0">
                <a:solidFill>
                  <a:schemeClr val="tx1">
                    <a:lumMod val="75000"/>
                    <a:lumOff val="25000"/>
                  </a:schemeClr>
                </a:solidFill>
                <a:latin typeface="Calibri"/>
                <a:ea typeface="宋体"/>
              </a:rPr>
              <a:t>SUMMERY</a:t>
            </a:r>
            <a:endParaRPr kumimoji="1" lang="zh-CN" altLang="en-US" sz="2800" dirty="0">
              <a:solidFill>
                <a:schemeClr val="tx1">
                  <a:lumMod val="75000"/>
                  <a:lumOff val="25000"/>
                </a:schemeClr>
              </a:solidFill>
              <a:latin typeface="Calibri"/>
              <a:ea typeface="宋体"/>
            </a:endParaRPr>
          </a:p>
        </p:txBody>
      </p:sp>
    </p:spTree>
    <p:extLst>
      <p:ext uri="{BB962C8B-B14F-4D97-AF65-F5344CB8AC3E}">
        <p14:creationId xmlns:p14="http://schemas.microsoft.com/office/powerpoint/2010/main" val="10217848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95288"/>
            <a:ext cx="4560888" cy="530225"/>
          </a:xfrm>
          <a:prstGeom prst="rect">
            <a:avLst/>
          </a:prstGeom>
        </p:spPr>
        <p:txBody>
          <a:bodyPr/>
          <a:lstStyle/>
          <a:p>
            <a:r>
              <a:rPr kumimoji="1" lang="en-US" altLang="zh-CN" dirty="0"/>
              <a:t>05</a:t>
            </a:r>
            <a:r>
              <a:rPr kumimoji="1" lang="zh-CN" altLang="en-US" dirty="0"/>
              <a:t> 总结回顾</a:t>
            </a:r>
          </a:p>
        </p:txBody>
      </p:sp>
      <p:grpSp>
        <p:nvGrpSpPr>
          <p:cNvPr id="11" name="组 10"/>
          <p:cNvGrpSpPr/>
          <p:nvPr/>
        </p:nvGrpSpPr>
        <p:grpSpPr>
          <a:xfrm>
            <a:off x="1744492" y="1958502"/>
            <a:ext cx="8847340" cy="2038100"/>
            <a:chOff x="747252" y="1763645"/>
            <a:chExt cx="2740135" cy="2106309"/>
          </a:xfrm>
        </p:grpSpPr>
        <p:sp>
          <p:nvSpPr>
            <p:cNvPr id="9" name="矩形 8"/>
            <p:cNvSpPr/>
            <p:nvPr/>
          </p:nvSpPr>
          <p:spPr>
            <a:xfrm>
              <a:off x="747252" y="1763645"/>
              <a:ext cx="2740135" cy="319336"/>
            </a:xfrm>
            <a:prstGeom prst="rect">
              <a:avLst/>
            </a:prstGeom>
          </p:spPr>
          <p:txBody>
            <a:bodyPr wrap="square" numCol="1" spcCol="360000">
              <a:spAutoFit/>
            </a:bodyPr>
            <a:lstStyle/>
            <a:p>
              <a:pPr defTabSz="609585">
                <a:lnSpc>
                  <a:spcPct val="130000"/>
                </a:lnSpc>
              </a:pPr>
              <a:endParaRPr lang="zh-CN" altLang="en-US" sz="1200" dirty="0">
                <a:solidFill>
                  <a:schemeClr val="tx1">
                    <a:lumMod val="75000"/>
                    <a:lumOff val="25000"/>
                  </a:schemeClr>
                </a:solidFill>
                <a:latin typeface="微软雅黑" charset="0"/>
                <a:ea typeface="微软雅黑" charset="0"/>
              </a:endParaRPr>
            </a:p>
          </p:txBody>
        </p:sp>
        <p:sp>
          <p:nvSpPr>
            <p:cNvPr id="10" name="矩形 9"/>
            <p:cNvSpPr/>
            <p:nvPr/>
          </p:nvSpPr>
          <p:spPr>
            <a:xfrm>
              <a:off x="836579" y="3492799"/>
              <a:ext cx="1243082" cy="377155"/>
            </a:xfrm>
            <a:prstGeom prst="rect">
              <a:avLst/>
            </a:prstGeom>
          </p:spPr>
          <p:txBody>
            <a:bodyPr wrap="square">
              <a:spAutoFit/>
            </a:bodyPr>
            <a:lstStyle/>
            <a:p>
              <a:pPr algn="ctr" defTabSz="1219170">
                <a:lnSpc>
                  <a:spcPct val="130000"/>
                </a:lnSpc>
                <a:defRPr/>
              </a:pPr>
              <a:endParaRPr lang="en-US" altLang="zh-CN" sz="1600" b="1" kern="0" dirty="0">
                <a:solidFill>
                  <a:schemeClr val="tx1">
                    <a:lumMod val="75000"/>
                    <a:lumOff val="25000"/>
                  </a:schemeClr>
                </a:solidFill>
                <a:ea typeface="微软雅黑" charset="0"/>
              </a:endParaRPr>
            </a:p>
          </p:txBody>
        </p:sp>
      </p:grpSp>
      <p:pic>
        <p:nvPicPr>
          <p:cNvPr id="1028" name="Picture 4" descr="https://ss1.bdstatic.com/70cFuXSh_Q1YnxGkpoWK1HF6hhy/it/u=2925155583,872357816&amp;fm=27&amp;gp=0.jpg">
            <a:extLst>
              <a:ext uri="{FF2B5EF4-FFF2-40B4-BE49-F238E27FC236}">
                <a16:creationId xmlns:a16="http://schemas.microsoft.com/office/drawing/2014/main" id="{F901CF95-52CC-48CF-9EA8-9028D4E6B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434" y="1213593"/>
            <a:ext cx="2095457" cy="139557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ACBF0B9-E146-40BF-BC3C-A292A9D6A9BE}"/>
              </a:ext>
            </a:extLst>
          </p:cNvPr>
          <p:cNvPicPr>
            <a:picLocks noChangeAspect="1"/>
          </p:cNvPicPr>
          <p:nvPr/>
        </p:nvPicPr>
        <p:blipFill>
          <a:blip r:embed="rId3"/>
          <a:stretch>
            <a:fillRect/>
          </a:stretch>
        </p:blipFill>
        <p:spPr>
          <a:xfrm>
            <a:off x="3525770" y="197644"/>
            <a:ext cx="7797150" cy="6462712"/>
          </a:xfrm>
          <a:prstGeom prst="rect">
            <a:avLst/>
          </a:prstGeom>
        </p:spPr>
      </p:pic>
    </p:spTree>
    <p:extLst>
      <p:ext uri="{BB962C8B-B14F-4D97-AF65-F5344CB8AC3E}">
        <p14:creationId xmlns:p14="http://schemas.microsoft.com/office/powerpoint/2010/main" val="7698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prstGeom prst="rect">
            <a:avLst/>
          </a:prstGeom>
        </p:spPr>
        <p:txBody>
          <a:bodyPr/>
          <a:lstStyle/>
          <a:p>
            <a:r>
              <a:rPr kumimoji="1" lang="en-US" altLang="zh-CN" dirty="0"/>
              <a:t>05</a:t>
            </a:r>
            <a:r>
              <a:rPr kumimoji="1" lang="zh-CN" altLang="en-US" dirty="0"/>
              <a:t> 总结回顾（续）</a:t>
            </a:r>
          </a:p>
        </p:txBody>
      </p:sp>
      <p:grpSp>
        <p:nvGrpSpPr>
          <p:cNvPr id="11" name="组 10"/>
          <p:cNvGrpSpPr/>
          <p:nvPr/>
        </p:nvGrpSpPr>
        <p:grpSpPr>
          <a:xfrm>
            <a:off x="1219181" y="1578026"/>
            <a:ext cx="8847340" cy="2038100"/>
            <a:chOff x="747252" y="1763645"/>
            <a:chExt cx="2740135" cy="2106309"/>
          </a:xfrm>
        </p:grpSpPr>
        <p:sp>
          <p:nvSpPr>
            <p:cNvPr id="9" name="矩形 8"/>
            <p:cNvSpPr/>
            <p:nvPr/>
          </p:nvSpPr>
          <p:spPr>
            <a:xfrm>
              <a:off x="747252" y="1763645"/>
              <a:ext cx="2740135" cy="319336"/>
            </a:xfrm>
            <a:prstGeom prst="rect">
              <a:avLst/>
            </a:prstGeom>
          </p:spPr>
          <p:txBody>
            <a:bodyPr wrap="square" numCol="1" spcCol="360000">
              <a:spAutoFit/>
            </a:bodyPr>
            <a:lstStyle/>
            <a:p>
              <a:pPr defTabSz="609585">
                <a:lnSpc>
                  <a:spcPct val="130000"/>
                </a:lnSpc>
              </a:pPr>
              <a:endParaRPr lang="zh-CN" altLang="en-US" sz="1200" dirty="0">
                <a:solidFill>
                  <a:schemeClr val="tx1">
                    <a:lumMod val="75000"/>
                    <a:lumOff val="25000"/>
                  </a:schemeClr>
                </a:solidFill>
                <a:latin typeface="微软雅黑" charset="0"/>
                <a:ea typeface="微软雅黑" charset="0"/>
              </a:endParaRPr>
            </a:p>
          </p:txBody>
        </p:sp>
        <p:sp>
          <p:nvSpPr>
            <p:cNvPr id="10" name="矩形 9"/>
            <p:cNvSpPr/>
            <p:nvPr/>
          </p:nvSpPr>
          <p:spPr>
            <a:xfrm>
              <a:off x="836579" y="3492799"/>
              <a:ext cx="1243082" cy="377155"/>
            </a:xfrm>
            <a:prstGeom prst="rect">
              <a:avLst/>
            </a:prstGeom>
          </p:spPr>
          <p:txBody>
            <a:bodyPr wrap="square">
              <a:spAutoFit/>
            </a:bodyPr>
            <a:lstStyle/>
            <a:p>
              <a:pPr algn="ctr" defTabSz="1219170">
                <a:lnSpc>
                  <a:spcPct val="130000"/>
                </a:lnSpc>
                <a:defRPr/>
              </a:pPr>
              <a:endParaRPr lang="en-US" altLang="zh-CN" sz="1600" b="1" kern="0" dirty="0">
                <a:solidFill>
                  <a:schemeClr val="tx1">
                    <a:lumMod val="75000"/>
                    <a:lumOff val="25000"/>
                  </a:schemeClr>
                </a:solidFill>
                <a:ea typeface="微软雅黑" charset="0"/>
              </a:endParaRPr>
            </a:p>
          </p:txBody>
        </p:sp>
      </p:grpSp>
      <p:grpSp>
        <p:nvGrpSpPr>
          <p:cNvPr id="8" name="组 3">
            <a:extLst>
              <a:ext uri="{FF2B5EF4-FFF2-40B4-BE49-F238E27FC236}">
                <a16:creationId xmlns:a16="http://schemas.microsoft.com/office/drawing/2014/main" id="{63F966A1-AC88-4DC6-AC13-60E41F276BB3}"/>
              </a:ext>
            </a:extLst>
          </p:cNvPr>
          <p:cNvGrpSpPr/>
          <p:nvPr/>
        </p:nvGrpSpPr>
        <p:grpSpPr>
          <a:xfrm>
            <a:off x="1284054" y="1406709"/>
            <a:ext cx="5635554" cy="4155697"/>
            <a:chOff x="5618359" y="5315184"/>
            <a:chExt cx="3640431" cy="3329818"/>
          </a:xfrm>
        </p:grpSpPr>
        <p:sp>
          <p:nvSpPr>
            <p:cNvPr id="12" name="矩形 11">
              <a:extLst>
                <a:ext uri="{FF2B5EF4-FFF2-40B4-BE49-F238E27FC236}">
                  <a16:creationId xmlns:a16="http://schemas.microsoft.com/office/drawing/2014/main" id="{FA5672E0-E208-437C-9B74-D6BBE4746EFF}"/>
                </a:ext>
              </a:extLst>
            </p:cNvPr>
            <p:cNvSpPr/>
            <p:nvPr/>
          </p:nvSpPr>
          <p:spPr>
            <a:xfrm>
              <a:off x="6136762" y="6037503"/>
              <a:ext cx="3122028" cy="2607499"/>
            </a:xfrm>
            <a:prstGeom prst="rect">
              <a:avLst/>
            </a:prstGeom>
          </p:spPr>
          <p:txBody>
            <a:bodyPr wrap="square" numCol="1" spcCol="360000">
              <a:spAutoFit/>
            </a:bodyPr>
            <a:lstStyle/>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a:t>
              </a:r>
              <a:r>
                <a:rPr lang="en-US" altLang="zh-CN" sz="2000" dirty="0">
                  <a:solidFill>
                    <a:schemeClr val="tx1">
                      <a:lumMod val="75000"/>
                      <a:lumOff val="25000"/>
                    </a:schemeClr>
                  </a:solidFill>
                  <a:latin typeface="微软雅黑" charset="0"/>
                  <a:ea typeface="微软雅黑" charset="0"/>
                </a:rPr>
                <a:t>ButterKnife</a:t>
              </a:r>
              <a:r>
                <a:rPr lang="zh-CN" altLang="en-US" sz="2000" dirty="0">
                  <a:solidFill>
                    <a:schemeClr val="tx1">
                      <a:lumMod val="75000"/>
                      <a:lumOff val="25000"/>
                    </a:schemeClr>
                  </a:solidFill>
                  <a:latin typeface="微软雅黑" charset="0"/>
                  <a:ea typeface="微软雅黑" charset="0"/>
                </a:rPr>
                <a:t>依赖注入技术</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en-US" altLang="zh-CN" sz="2000" dirty="0">
                  <a:solidFill>
                    <a:schemeClr val="tx1">
                      <a:lumMod val="75000"/>
                      <a:lumOff val="25000"/>
                    </a:schemeClr>
                  </a:solidFill>
                  <a:latin typeface="微软雅黑" charset="0"/>
                  <a:ea typeface="微软雅黑" charset="0"/>
                </a:rPr>
                <a:t> Gson</a:t>
              </a:r>
              <a:r>
                <a:rPr lang="zh-CN" altLang="en-US" sz="2000" dirty="0">
                  <a:solidFill>
                    <a:schemeClr val="tx1">
                      <a:lumMod val="75000"/>
                      <a:lumOff val="25000"/>
                    </a:schemeClr>
                  </a:solidFill>
                  <a:latin typeface="微软雅黑" charset="0"/>
                  <a:ea typeface="微软雅黑" charset="0"/>
                </a:rPr>
                <a:t>数据解析框架</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en-US" altLang="zh-CN" sz="2000" dirty="0">
                  <a:solidFill>
                    <a:schemeClr val="tx1">
                      <a:lumMod val="75000"/>
                      <a:lumOff val="25000"/>
                    </a:schemeClr>
                  </a:solidFill>
                  <a:latin typeface="微软雅黑" charset="0"/>
                  <a:ea typeface="微软雅黑" charset="0"/>
                </a:rPr>
                <a:t> OkHttp</a:t>
              </a:r>
              <a:r>
                <a:rPr lang="zh-CN" altLang="en-US" sz="2000" dirty="0">
                  <a:solidFill>
                    <a:schemeClr val="tx1">
                      <a:lumMod val="75000"/>
                      <a:lumOff val="25000"/>
                    </a:schemeClr>
                  </a:solidFill>
                  <a:latin typeface="微软雅黑" charset="0"/>
                  <a:ea typeface="微软雅黑" charset="0"/>
                </a:rPr>
                <a:t>网络处理框架</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科大讯飞语音识别技术</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图灵机器人技术</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一登刷脸登录技术</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en-US" altLang="zh-CN" sz="2000" dirty="0">
                  <a:solidFill>
                    <a:schemeClr val="tx1">
                      <a:lumMod val="75000"/>
                      <a:lumOff val="25000"/>
                    </a:schemeClr>
                  </a:solidFill>
                  <a:latin typeface="微软雅黑" charset="0"/>
                  <a:ea typeface="微软雅黑" charset="0"/>
                </a:rPr>
                <a:t> Bmob</a:t>
              </a:r>
              <a:r>
                <a:rPr lang="zh-CN" altLang="en-US" sz="2000" dirty="0">
                  <a:solidFill>
                    <a:schemeClr val="tx1">
                      <a:lumMod val="75000"/>
                      <a:lumOff val="25000"/>
                    </a:schemeClr>
                  </a:solidFill>
                  <a:latin typeface="微软雅黑" charset="0"/>
                  <a:ea typeface="微软雅黑" charset="0"/>
                </a:rPr>
                <a:t>登录注册技术</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蒲公英应用发布以及自动更新等技术</a:t>
              </a:r>
              <a:endParaRPr lang="zh-CN" altLang="en-US" sz="1200" dirty="0">
                <a:solidFill>
                  <a:schemeClr val="tx1">
                    <a:lumMod val="75000"/>
                    <a:lumOff val="25000"/>
                  </a:schemeClr>
                </a:solidFill>
                <a:latin typeface="微软雅黑" charset="0"/>
                <a:ea typeface="微软雅黑" charset="0"/>
              </a:endParaRPr>
            </a:p>
          </p:txBody>
        </p:sp>
        <p:sp>
          <p:nvSpPr>
            <p:cNvPr id="13" name="矩形 12">
              <a:extLst>
                <a:ext uri="{FF2B5EF4-FFF2-40B4-BE49-F238E27FC236}">
                  <a16:creationId xmlns:a16="http://schemas.microsoft.com/office/drawing/2014/main" id="{DE84E2D5-F128-46BC-9EC4-77D3267C6BD6}"/>
                </a:ext>
              </a:extLst>
            </p:cNvPr>
            <p:cNvSpPr/>
            <p:nvPr/>
          </p:nvSpPr>
          <p:spPr>
            <a:xfrm>
              <a:off x="6097887" y="5315184"/>
              <a:ext cx="2288669" cy="545720"/>
            </a:xfrm>
            <a:prstGeom prst="rect">
              <a:avLst/>
            </a:prstGeom>
          </p:spPr>
          <p:txBody>
            <a:bodyPr wrap="square">
              <a:spAutoFit/>
            </a:bodyPr>
            <a:lstStyle/>
            <a:p>
              <a:pPr defTabSz="1219170">
                <a:lnSpc>
                  <a:spcPct val="130000"/>
                </a:lnSpc>
                <a:defRPr/>
              </a:pPr>
              <a:r>
                <a:rPr lang="zh-CN" altLang="en-US" sz="3200" b="1" kern="0" dirty="0">
                  <a:solidFill>
                    <a:schemeClr val="accent1"/>
                  </a:solidFill>
                  <a:ea typeface="微软雅黑" charset="0"/>
                </a:rPr>
                <a:t>主要技术回顾</a:t>
              </a:r>
              <a:endParaRPr lang="en-US" altLang="zh-CN" sz="3200" b="1" kern="0" dirty="0">
                <a:solidFill>
                  <a:schemeClr val="accent1"/>
                </a:solidFill>
                <a:ea typeface="微软雅黑" charset="0"/>
              </a:endParaRPr>
            </a:p>
          </p:txBody>
        </p:sp>
        <p:grpSp>
          <p:nvGrpSpPr>
            <p:cNvPr id="14" name="组 6">
              <a:extLst>
                <a:ext uri="{FF2B5EF4-FFF2-40B4-BE49-F238E27FC236}">
                  <a16:creationId xmlns:a16="http://schemas.microsoft.com/office/drawing/2014/main" id="{F62221C5-584D-4E18-A7BA-1F208CE21EF2}"/>
                </a:ext>
              </a:extLst>
            </p:cNvPr>
            <p:cNvGrpSpPr/>
            <p:nvPr/>
          </p:nvGrpSpPr>
          <p:grpSpPr>
            <a:xfrm>
              <a:off x="5618359" y="5319949"/>
              <a:ext cx="435677" cy="545721"/>
              <a:chOff x="5515962" y="5413106"/>
              <a:chExt cx="516895" cy="647453"/>
            </a:xfrm>
          </p:grpSpPr>
          <p:sp>
            <p:nvSpPr>
              <p:cNvPr id="15" name="椭圆 14">
                <a:extLst>
                  <a:ext uri="{FF2B5EF4-FFF2-40B4-BE49-F238E27FC236}">
                    <a16:creationId xmlns:a16="http://schemas.microsoft.com/office/drawing/2014/main" id="{15043DA6-F8BC-4C4D-8BB6-D8411D9C2CAE}"/>
                  </a:ext>
                </a:extLst>
              </p:cNvPr>
              <p:cNvSpPr/>
              <p:nvPr/>
            </p:nvSpPr>
            <p:spPr>
              <a:xfrm>
                <a:off x="5515962" y="5413106"/>
                <a:ext cx="516895" cy="6474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L 形 15">
                <a:extLst>
                  <a:ext uri="{FF2B5EF4-FFF2-40B4-BE49-F238E27FC236}">
                    <a16:creationId xmlns:a16="http://schemas.microsoft.com/office/drawing/2014/main" id="{B02C36DF-2AD0-4438-9D09-E024298FF2B0}"/>
                  </a:ext>
                </a:extLst>
              </p:cNvPr>
              <p:cNvSpPr/>
              <p:nvPr/>
            </p:nvSpPr>
            <p:spPr>
              <a:xfrm rot="18518868">
                <a:off x="5538522" y="5533023"/>
                <a:ext cx="446317" cy="283679"/>
              </a:xfrm>
              <a:prstGeom prst="corner">
                <a:avLst>
                  <a:gd name="adj1" fmla="val 17277"/>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spTree>
    <p:extLst>
      <p:ext uri="{BB962C8B-B14F-4D97-AF65-F5344CB8AC3E}">
        <p14:creationId xmlns:p14="http://schemas.microsoft.com/office/powerpoint/2010/main" val="350427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49231" y="1966696"/>
            <a:ext cx="4493538" cy="830997"/>
          </a:xfrm>
          <a:prstGeom prst="rect">
            <a:avLst/>
          </a:prstGeom>
          <a:noFill/>
        </p:spPr>
        <p:txBody>
          <a:bodyPr wrap="none" rtlCol="0">
            <a:spAutoFit/>
          </a:bodyPr>
          <a:lstStyle/>
          <a:p>
            <a:pPr algn="ctr"/>
            <a:r>
              <a:rPr kumimoji="1" lang="zh-CN" altLang="en-US" sz="4800" b="1" dirty="0">
                <a:solidFill>
                  <a:schemeClr val="accent1"/>
                </a:solidFill>
                <a:latin typeface="Microsoft YaHei" charset="0"/>
                <a:ea typeface="Microsoft YaHei" charset="0"/>
                <a:cs typeface="Microsoft YaHei" charset="0"/>
              </a:rPr>
              <a:t>感谢您的聆听！</a:t>
            </a:r>
          </a:p>
        </p:txBody>
      </p:sp>
      <p:sp>
        <p:nvSpPr>
          <p:cNvPr id="3" name="文本框 2"/>
          <p:cNvSpPr txBox="1"/>
          <p:nvPr/>
        </p:nvSpPr>
        <p:spPr>
          <a:xfrm>
            <a:off x="3209408" y="3581345"/>
            <a:ext cx="5773183" cy="1107996"/>
          </a:xfrm>
          <a:prstGeom prst="rect">
            <a:avLst/>
          </a:prstGeom>
          <a:solidFill>
            <a:schemeClr val="accent1"/>
          </a:solidFill>
        </p:spPr>
        <p:txBody>
          <a:bodyPr wrap="none" rtlCol="0">
            <a:spAutoFit/>
          </a:bodyPr>
          <a:lstStyle/>
          <a:p>
            <a:r>
              <a:rPr kumimoji="1" lang="en-US" altLang="zh-CN" sz="6600" b="1" dirty="0">
                <a:solidFill>
                  <a:schemeClr val="bg1"/>
                </a:solidFill>
                <a:latin typeface="Microsoft YaHei" charset="0"/>
                <a:ea typeface="Microsoft YaHei" charset="0"/>
                <a:cs typeface="Microsoft YaHei" charset="0"/>
              </a:rPr>
              <a:t>THANK</a:t>
            </a:r>
            <a:r>
              <a:rPr kumimoji="1" lang="zh-CN" altLang="en-US" sz="6600" b="1" dirty="0">
                <a:solidFill>
                  <a:schemeClr val="bg1"/>
                </a:solidFill>
                <a:latin typeface="Microsoft YaHei" charset="0"/>
                <a:ea typeface="Microsoft YaHei" charset="0"/>
                <a:cs typeface="Microsoft YaHei" charset="0"/>
              </a:rPr>
              <a:t> </a:t>
            </a:r>
            <a:r>
              <a:rPr kumimoji="1" lang="en-US" altLang="zh-CN" sz="6600" b="1" dirty="0">
                <a:solidFill>
                  <a:schemeClr val="bg1"/>
                </a:solidFill>
                <a:latin typeface="Microsoft YaHei" charset="0"/>
                <a:ea typeface="Microsoft YaHei" charset="0"/>
                <a:cs typeface="Microsoft YaHei" charset="0"/>
              </a:rPr>
              <a:t>YOU!</a:t>
            </a:r>
            <a:endParaRPr kumimoji="1" lang="zh-CN" altLang="en-US" sz="6600" b="1"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7304411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形状 38"/>
          <p:cNvSpPr/>
          <p:nvPr/>
        </p:nvSpPr>
        <p:spPr>
          <a:xfrm rot="4500000">
            <a:off x="1877644" y="1380700"/>
            <a:ext cx="2813842" cy="2925592"/>
          </a:xfrm>
          <a:custGeom>
            <a:avLst/>
            <a:gdLst>
              <a:gd name="connsiteX0" fmla="*/ 2104393 w 2813842"/>
              <a:gd name="connsiteY0" fmla="*/ 0 h 2925592"/>
              <a:gd name="connsiteX1" fmla="*/ 2107984 w 2813842"/>
              <a:gd name="connsiteY1" fmla="*/ 362 h 2925592"/>
              <a:gd name="connsiteX2" fmla="*/ 2110186 w 2813842"/>
              <a:gd name="connsiteY2" fmla="*/ 331 h 2925592"/>
              <a:gd name="connsiteX3" fmla="*/ 2110182 w 2813842"/>
              <a:gd name="connsiteY3" fmla="*/ 584 h 2925592"/>
              <a:gd name="connsiteX4" fmla="*/ 2247372 w 2813842"/>
              <a:gd name="connsiteY4" fmla="*/ 14414 h 2925592"/>
              <a:gd name="connsiteX5" fmla="*/ 2813842 w 2813842"/>
              <a:gd name="connsiteY5" fmla="*/ 709448 h 2925592"/>
              <a:gd name="connsiteX6" fmla="*/ 2104393 w 2813842"/>
              <a:gd name="connsiteY6" fmla="*/ 1418896 h 2925592"/>
              <a:gd name="connsiteX7" fmla="*/ 2044611 w 2813842"/>
              <a:gd name="connsiteY7" fmla="*/ 1412870 h 2925592"/>
              <a:gd name="connsiteX8" fmla="*/ 2000702 w 2813842"/>
              <a:gd name="connsiteY8" fmla="*/ 1414882 h 2925592"/>
              <a:gd name="connsiteX9" fmla="*/ 1520116 w 2813842"/>
              <a:gd name="connsiteY9" fmla="*/ 1708876 h 2925592"/>
              <a:gd name="connsiteX10" fmla="*/ 1469491 w 2813842"/>
              <a:gd name="connsiteY10" fmla="*/ 2345464 h 2925592"/>
              <a:gd name="connsiteX11" fmla="*/ 183360 w 2813842"/>
              <a:gd name="connsiteY11" fmla="*/ 2925592 h 2925592"/>
              <a:gd name="connsiteX12" fmla="*/ 341842 w 2813842"/>
              <a:gd name="connsiteY12" fmla="*/ 932765 h 2925592"/>
              <a:gd name="connsiteX13" fmla="*/ 1977571 w 2813842"/>
              <a:gd name="connsiteY13" fmla="*/ 2195 h 2925592"/>
              <a:gd name="connsiteX14" fmla="*/ 2099639 w 2813842"/>
              <a:gd name="connsiteY14" fmla="*/ 479 h 292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3842" h="2925592">
                <a:moveTo>
                  <a:pt x="2104393" y="0"/>
                </a:moveTo>
                <a:lnTo>
                  <a:pt x="2107984" y="362"/>
                </a:lnTo>
                <a:lnTo>
                  <a:pt x="2110186" y="331"/>
                </a:lnTo>
                <a:lnTo>
                  <a:pt x="2110182" y="584"/>
                </a:lnTo>
                <a:lnTo>
                  <a:pt x="2247372" y="14414"/>
                </a:lnTo>
                <a:cubicBezTo>
                  <a:pt x="2570656" y="80567"/>
                  <a:pt x="2813842" y="366608"/>
                  <a:pt x="2813842" y="709448"/>
                </a:cubicBezTo>
                <a:cubicBezTo>
                  <a:pt x="2813842" y="1101265"/>
                  <a:pt x="2496211" y="1418896"/>
                  <a:pt x="2104393" y="1418896"/>
                </a:cubicBezTo>
                <a:lnTo>
                  <a:pt x="2044611" y="1412870"/>
                </a:lnTo>
                <a:lnTo>
                  <a:pt x="2000702" y="1414882"/>
                </a:lnTo>
                <a:cubicBezTo>
                  <a:pt x="1806196" y="1436272"/>
                  <a:pt x="1629339" y="1543057"/>
                  <a:pt x="1520116" y="1708876"/>
                </a:cubicBezTo>
                <a:cubicBezTo>
                  <a:pt x="1395290" y="1898384"/>
                  <a:pt x="1376186" y="2138609"/>
                  <a:pt x="1469491" y="2345464"/>
                </a:cubicBezTo>
                <a:lnTo>
                  <a:pt x="183360" y="2925592"/>
                </a:lnTo>
                <a:cubicBezTo>
                  <a:pt x="-108729" y="2278036"/>
                  <a:pt x="-48924" y="1526016"/>
                  <a:pt x="341842" y="932765"/>
                </a:cubicBezTo>
                <a:cubicBezTo>
                  <a:pt x="708185" y="376592"/>
                  <a:pt x="1317583" y="32573"/>
                  <a:pt x="1977571" y="2195"/>
                </a:cubicBezTo>
                <a:lnTo>
                  <a:pt x="2099639" y="47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grpSp>
        <p:nvGrpSpPr>
          <p:cNvPr id="80" name="组 79"/>
          <p:cNvGrpSpPr/>
          <p:nvPr/>
        </p:nvGrpSpPr>
        <p:grpSpPr>
          <a:xfrm>
            <a:off x="835566" y="1560786"/>
            <a:ext cx="2813842" cy="2925592"/>
            <a:chOff x="835566" y="1560786"/>
            <a:chExt cx="2813842" cy="2925592"/>
          </a:xfrm>
        </p:grpSpPr>
        <p:sp>
          <p:nvSpPr>
            <p:cNvPr id="37" name="任意形状 36"/>
            <p:cNvSpPr/>
            <p:nvPr/>
          </p:nvSpPr>
          <p:spPr>
            <a:xfrm>
              <a:off x="835566" y="1560786"/>
              <a:ext cx="2813842" cy="2925592"/>
            </a:xfrm>
            <a:custGeom>
              <a:avLst/>
              <a:gdLst>
                <a:gd name="connsiteX0" fmla="*/ 2104393 w 2813842"/>
                <a:gd name="connsiteY0" fmla="*/ 0 h 2925592"/>
                <a:gd name="connsiteX1" fmla="*/ 2107984 w 2813842"/>
                <a:gd name="connsiteY1" fmla="*/ 362 h 2925592"/>
                <a:gd name="connsiteX2" fmla="*/ 2110186 w 2813842"/>
                <a:gd name="connsiteY2" fmla="*/ 331 h 2925592"/>
                <a:gd name="connsiteX3" fmla="*/ 2110182 w 2813842"/>
                <a:gd name="connsiteY3" fmla="*/ 584 h 2925592"/>
                <a:gd name="connsiteX4" fmla="*/ 2247372 w 2813842"/>
                <a:gd name="connsiteY4" fmla="*/ 14414 h 2925592"/>
                <a:gd name="connsiteX5" fmla="*/ 2813842 w 2813842"/>
                <a:gd name="connsiteY5" fmla="*/ 709448 h 2925592"/>
                <a:gd name="connsiteX6" fmla="*/ 2104393 w 2813842"/>
                <a:gd name="connsiteY6" fmla="*/ 1418896 h 2925592"/>
                <a:gd name="connsiteX7" fmla="*/ 2044611 w 2813842"/>
                <a:gd name="connsiteY7" fmla="*/ 1412870 h 2925592"/>
                <a:gd name="connsiteX8" fmla="*/ 2000702 w 2813842"/>
                <a:gd name="connsiteY8" fmla="*/ 1414882 h 2925592"/>
                <a:gd name="connsiteX9" fmla="*/ 1520116 w 2813842"/>
                <a:gd name="connsiteY9" fmla="*/ 1708876 h 2925592"/>
                <a:gd name="connsiteX10" fmla="*/ 1469491 w 2813842"/>
                <a:gd name="connsiteY10" fmla="*/ 2345464 h 2925592"/>
                <a:gd name="connsiteX11" fmla="*/ 183360 w 2813842"/>
                <a:gd name="connsiteY11" fmla="*/ 2925592 h 2925592"/>
                <a:gd name="connsiteX12" fmla="*/ 341842 w 2813842"/>
                <a:gd name="connsiteY12" fmla="*/ 932765 h 2925592"/>
                <a:gd name="connsiteX13" fmla="*/ 1977571 w 2813842"/>
                <a:gd name="connsiteY13" fmla="*/ 2195 h 2925592"/>
                <a:gd name="connsiteX14" fmla="*/ 2099639 w 2813842"/>
                <a:gd name="connsiteY14" fmla="*/ 479 h 292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3842" h="2925592">
                  <a:moveTo>
                    <a:pt x="2104393" y="0"/>
                  </a:moveTo>
                  <a:lnTo>
                    <a:pt x="2107984" y="362"/>
                  </a:lnTo>
                  <a:lnTo>
                    <a:pt x="2110186" y="331"/>
                  </a:lnTo>
                  <a:lnTo>
                    <a:pt x="2110182" y="584"/>
                  </a:lnTo>
                  <a:lnTo>
                    <a:pt x="2247372" y="14414"/>
                  </a:lnTo>
                  <a:cubicBezTo>
                    <a:pt x="2570656" y="80567"/>
                    <a:pt x="2813842" y="366608"/>
                    <a:pt x="2813842" y="709448"/>
                  </a:cubicBezTo>
                  <a:cubicBezTo>
                    <a:pt x="2813842" y="1101265"/>
                    <a:pt x="2496211" y="1418896"/>
                    <a:pt x="2104393" y="1418896"/>
                  </a:cubicBezTo>
                  <a:lnTo>
                    <a:pt x="2044611" y="1412870"/>
                  </a:lnTo>
                  <a:lnTo>
                    <a:pt x="2000702" y="1414882"/>
                  </a:lnTo>
                  <a:cubicBezTo>
                    <a:pt x="1806196" y="1436272"/>
                    <a:pt x="1629339" y="1543057"/>
                    <a:pt x="1520116" y="1708876"/>
                  </a:cubicBezTo>
                  <a:cubicBezTo>
                    <a:pt x="1395290" y="1898384"/>
                    <a:pt x="1376186" y="2138609"/>
                    <a:pt x="1469491" y="2345464"/>
                  </a:cubicBezTo>
                  <a:lnTo>
                    <a:pt x="183360" y="2925592"/>
                  </a:lnTo>
                  <a:cubicBezTo>
                    <a:pt x="-108729" y="2278036"/>
                    <a:pt x="-48924" y="1526016"/>
                    <a:pt x="341842" y="932765"/>
                  </a:cubicBezTo>
                  <a:cubicBezTo>
                    <a:pt x="708185" y="376592"/>
                    <a:pt x="1317583" y="32573"/>
                    <a:pt x="1977571" y="2195"/>
                  </a:cubicBezTo>
                  <a:lnTo>
                    <a:pt x="2099639" y="4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grpSp>
          <p:nvGrpSpPr>
            <p:cNvPr id="49" name="组 48"/>
            <p:cNvGrpSpPr/>
            <p:nvPr/>
          </p:nvGrpSpPr>
          <p:grpSpPr>
            <a:xfrm>
              <a:off x="2319158" y="1672537"/>
              <a:ext cx="1217832" cy="1217830"/>
              <a:chOff x="1903443" y="3661626"/>
              <a:chExt cx="914400" cy="914400"/>
            </a:xfrm>
          </p:grpSpPr>
          <p:sp>
            <p:nvSpPr>
              <p:cNvPr id="50" name="椭圆 49"/>
              <p:cNvSpPr/>
              <p:nvPr/>
            </p:nvSpPr>
            <p:spPr>
              <a:xfrm>
                <a:off x="1903443" y="3661626"/>
                <a:ext cx="914400" cy="914400"/>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a:p>
            </p:txBody>
          </p:sp>
          <p:sp>
            <p:nvSpPr>
              <p:cNvPr id="51" name="椭圆 50"/>
              <p:cNvSpPr/>
              <p:nvPr/>
            </p:nvSpPr>
            <p:spPr>
              <a:xfrm>
                <a:off x="2026638" y="3789649"/>
                <a:ext cx="668010" cy="66801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rPr>
                  <a:t>01</a:t>
                </a:r>
                <a:endParaRPr kumimoji="1" lang="zh-CN" altLang="en-US" sz="2800"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ndParaRPr>
              </a:p>
            </p:txBody>
          </p:sp>
        </p:grpSp>
      </p:grpSp>
      <p:grpSp>
        <p:nvGrpSpPr>
          <p:cNvPr id="79" name="组 78"/>
          <p:cNvGrpSpPr/>
          <p:nvPr/>
        </p:nvGrpSpPr>
        <p:grpSpPr>
          <a:xfrm>
            <a:off x="819800" y="2864070"/>
            <a:ext cx="2925592" cy="2813842"/>
            <a:chOff x="819800" y="2864070"/>
            <a:chExt cx="2925592" cy="2813842"/>
          </a:xfrm>
        </p:grpSpPr>
        <p:sp>
          <p:nvSpPr>
            <p:cNvPr id="38" name="任意形状 37"/>
            <p:cNvSpPr/>
            <p:nvPr/>
          </p:nvSpPr>
          <p:spPr>
            <a:xfrm rot="16200000">
              <a:off x="875675" y="2808195"/>
              <a:ext cx="2813842" cy="2925592"/>
            </a:xfrm>
            <a:custGeom>
              <a:avLst/>
              <a:gdLst>
                <a:gd name="connsiteX0" fmla="*/ 2104393 w 2813842"/>
                <a:gd name="connsiteY0" fmla="*/ 0 h 2925592"/>
                <a:gd name="connsiteX1" fmla="*/ 2107984 w 2813842"/>
                <a:gd name="connsiteY1" fmla="*/ 362 h 2925592"/>
                <a:gd name="connsiteX2" fmla="*/ 2110186 w 2813842"/>
                <a:gd name="connsiteY2" fmla="*/ 331 h 2925592"/>
                <a:gd name="connsiteX3" fmla="*/ 2110182 w 2813842"/>
                <a:gd name="connsiteY3" fmla="*/ 584 h 2925592"/>
                <a:gd name="connsiteX4" fmla="*/ 2247372 w 2813842"/>
                <a:gd name="connsiteY4" fmla="*/ 14414 h 2925592"/>
                <a:gd name="connsiteX5" fmla="*/ 2813842 w 2813842"/>
                <a:gd name="connsiteY5" fmla="*/ 709448 h 2925592"/>
                <a:gd name="connsiteX6" fmla="*/ 2104393 w 2813842"/>
                <a:gd name="connsiteY6" fmla="*/ 1418896 h 2925592"/>
                <a:gd name="connsiteX7" fmla="*/ 2044611 w 2813842"/>
                <a:gd name="connsiteY7" fmla="*/ 1412870 h 2925592"/>
                <a:gd name="connsiteX8" fmla="*/ 2000702 w 2813842"/>
                <a:gd name="connsiteY8" fmla="*/ 1414882 h 2925592"/>
                <a:gd name="connsiteX9" fmla="*/ 1520116 w 2813842"/>
                <a:gd name="connsiteY9" fmla="*/ 1708876 h 2925592"/>
                <a:gd name="connsiteX10" fmla="*/ 1469491 w 2813842"/>
                <a:gd name="connsiteY10" fmla="*/ 2345464 h 2925592"/>
                <a:gd name="connsiteX11" fmla="*/ 183360 w 2813842"/>
                <a:gd name="connsiteY11" fmla="*/ 2925592 h 2925592"/>
                <a:gd name="connsiteX12" fmla="*/ 341842 w 2813842"/>
                <a:gd name="connsiteY12" fmla="*/ 932765 h 2925592"/>
                <a:gd name="connsiteX13" fmla="*/ 1977571 w 2813842"/>
                <a:gd name="connsiteY13" fmla="*/ 2195 h 2925592"/>
                <a:gd name="connsiteX14" fmla="*/ 2099639 w 2813842"/>
                <a:gd name="connsiteY14" fmla="*/ 479 h 292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3842" h="2925592">
                  <a:moveTo>
                    <a:pt x="2104393" y="0"/>
                  </a:moveTo>
                  <a:lnTo>
                    <a:pt x="2107984" y="362"/>
                  </a:lnTo>
                  <a:lnTo>
                    <a:pt x="2110186" y="331"/>
                  </a:lnTo>
                  <a:lnTo>
                    <a:pt x="2110182" y="584"/>
                  </a:lnTo>
                  <a:lnTo>
                    <a:pt x="2247372" y="14414"/>
                  </a:lnTo>
                  <a:cubicBezTo>
                    <a:pt x="2570656" y="80567"/>
                    <a:pt x="2813842" y="366608"/>
                    <a:pt x="2813842" y="709448"/>
                  </a:cubicBezTo>
                  <a:cubicBezTo>
                    <a:pt x="2813842" y="1101265"/>
                    <a:pt x="2496211" y="1418896"/>
                    <a:pt x="2104393" y="1418896"/>
                  </a:cubicBezTo>
                  <a:lnTo>
                    <a:pt x="2044611" y="1412870"/>
                  </a:lnTo>
                  <a:lnTo>
                    <a:pt x="2000702" y="1414882"/>
                  </a:lnTo>
                  <a:cubicBezTo>
                    <a:pt x="1806196" y="1436272"/>
                    <a:pt x="1629339" y="1543057"/>
                    <a:pt x="1520116" y="1708876"/>
                  </a:cubicBezTo>
                  <a:cubicBezTo>
                    <a:pt x="1395290" y="1898384"/>
                    <a:pt x="1376186" y="2138609"/>
                    <a:pt x="1469491" y="2345464"/>
                  </a:cubicBezTo>
                  <a:lnTo>
                    <a:pt x="183360" y="2925592"/>
                  </a:lnTo>
                  <a:cubicBezTo>
                    <a:pt x="-108729" y="2278036"/>
                    <a:pt x="-48924" y="1526016"/>
                    <a:pt x="341842" y="932765"/>
                  </a:cubicBezTo>
                  <a:cubicBezTo>
                    <a:pt x="708185" y="376592"/>
                    <a:pt x="1317583" y="32573"/>
                    <a:pt x="1977571" y="2195"/>
                  </a:cubicBezTo>
                  <a:lnTo>
                    <a:pt x="2099639" y="47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grpSp>
          <p:nvGrpSpPr>
            <p:cNvPr id="60" name="组 59"/>
            <p:cNvGrpSpPr/>
            <p:nvPr/>
          </p:nvGrpSpPr>
          <p:grpSpPr>
            <a:xfrm>
              <a:off x="927496" y="3035546"/>
              <a:ext cx="1217832" cy="1217830"/>
              <a:chOff x="1903443" y="3661626"/>
              <a:chExt cx="914400" cy="914400"/>
            </a:xfrm>
          </p:grpSpPr>
          <p:sp>
            <p:nvSpPr>
              <p:cNvPr id="61" name="椭圆 60"/>
              <p:cNvSpPr/>
              <p:nvPr/>
            </p:nvSpPr>
            <p:spPr>
              <a:xfrm>
                <a:off x="1903443" y="3661626"/>
                <a:ext cx="914400" cy="9144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a:p>
            </p:txBody>
          </p:sp>
          <p:sp>
            <p:nvSpPr>
              <p:cNvPr id="62" name="椭圆 61"/>
              <p:cNvSpPr/>
              <p:nvPr/>
            </p:nvSpPr>
            <p:spPr>
              <a:xfrm>
                <a:off x="2026638" y="3789649"/>
                <a:ext cx="668010" cy="66801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accent2">
                        <a:lumMod val="50000"/>
                      </a:schemeClr>
                    </a:solidFill>
                  </a:rPr>
                  <a:t>04</a:t>
                </a:r>
                <a:endParaRPr kumimoji="1" lang="zh-CN" altLang="en-US" sz="2800" b="1" dirty="0">
                  <a:solidFill>
                    <a:schemeClr val="accent2">
                      <a:lumMod val="50000"/>
                    </a:schemeClr>
                  </a:solidFill>
                </a:endParaRPr>
              </a:p>
            </p:txBody>
          </p:sp>
        </p:grpSp>
      </p:grpSp>
      <p:grpSp>
        <p:nvGrpSpPr>
          <p:cNvPr id="81" name="组 80"/>
          <p:cNvGrpSpPr/>
          <p:nvPr/>
        </p:nvGrpSpPr>
        <p:grpSpPr>
          <a:xfrm>
            <a:off x="2126403" y="2754682"/>
            <a:ext cx="2802249" cy="2913539"/>
            <a:chOff x="2126403" y="2754682"/>
            <a:chExt cx="2802249" cy="2913539"/>
          </a:xfrm>
        </p:grpSpPr>
        <p:sp>
          <p:nvSpPr>
            <p:cNvPr id="40" name="任意形状 39"/>
            <p:cNvSpPr/>
            <p:nvPr/>
          </p:nvSpPr>
          <p:spPr>
            <a:xfrm rot="10800000">
              <a:off x="2126403" y="2754682"/>
              <a:ext cx="2802249" cy="2913539"/>
            </a:xfrm>
            <a:custGeom>
              <a:avLst/>
              <a:gdLst>
                <a:gd name="connsiteX0" fmla="*/ 2104393 w 2813842"/>
                <a:gd name="connsiteY0" fmla="*/ 0 h 2925592"/>
                <a:gd name="connsiteX1" fmla="*/ 2107984 w 2813842"/>
                <a:gd name="connsiteY1" fmla="*/ 362 h 2925592"/>
                <a:gd name="connsiteX2" fmla="*/ 2110186 w 2813842"/>
                <a:gd name="connsiteY2" fmla="*/ 331 h 2925592"/>
                <a:gd name="connsiteX3" fmla="*/ 2110182 w 2813842"/>
                <a:gd name="connsiteY3" fmla="*/ 584 h 2925592"/>
                <a:gd name="connsiteX4" fmla="*/ 2247372 w 2813842"/>
                <a:gd name="connsiteY4" fmla="*/ 14414 h 2925592"/>
                <a:gd name="connsiteX5" fmla="*/ 2813842 w 2813842"/>
                <a:gd name="connsiteY5" fmla="*/ 709448 h 2925592"/>
                <a:gd name="connsiteX6" fmla="*/ 2104393 w 2813842"/>
                <a:gd name="connsiteY6" fmla="*/ 1418896 h 2925592"/>
                <a:gd name="connsiteX7" fmla="*/ 2044611 w 2813842"/>
                <a:gd name="connsiteY7" fmla="*/ 1412870 h 2925592"/>
                <a:gd name="connsiteX8" fmla="*/ 2000702 w 2813842"/>
                <a:gd name="connsiteY8" fmla="*/ 1414882 h 2925592"/>
                <a:gd name="connsiteX9" fmla="*/ 1520116 w 2813842"/>
                <a:gd name="connsiteY9" fmla="*/ 1708876 h 2925592"/>
                <a:gd name="connsiteX10" fmla="*/ 1469491 w 2813842"/>
                <a:gd name="connsiteY10" fmla="*/ 2345464 h 2925592"/>
                <a:gd name="connsiteX11" fmla="*/ 183360 w 2813842"/>
                <a:gd name="connsiteY11" fmla="*/ 2925592 h 2925592"/>
                <a:gd name="connsiteX12" fmla="*/ 341842 w 2813842"/>
                <a:gd name="connsiteY12" fmla="*/ 932765 h 2925592"/>
                <a:gd name="connsiteX13" fmla="*/ 1977571 w 2813842"/>
                <a:gd name="connsiteY13" fmla="*/ 2195 h 2925592"/>
                <a:gd name="connsiteX14" fmla="*/ 2099639 w 2813842"/>
                <a:gd name="connsiteY14" fmla="*/ 479 h 292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3842" h="2925592">
                  <a:moveTo>
                    <a:pt x="2104393" y="0"/>
                  </a:moveTo>
                  <a:lnTo>
                    <a:pt x="2107984" y="362"/>
                  </a:lnTo>
                  <a:lnTo>
                    <a:pt x="2110186" y="331"/>
                  </a:lnTo>
                  <a:lnTo>
                    <a:pt x="2110182" y="584"/>
                  </a:lnTo>
                  <a:lnTo>
                    <a:pt x="2247372" y="14414"/>
                  </a:lnTo>
                  <a:cubicBezTo>
                    <a:pt x="2570656" y="80567"/>
                    <a:pt x="2813842" y="366608"/>
                    <a:pt x="2813842" y="709448"/>
                  </a:cubicBezTo>
                  <a:cubicBezTo>
                    <a:pt x="2813842" y="1101265"/>
                    <a:pt x="2496211" y="1418896"/>
                    <a:pt x="2104393" y="1418896"/>
                  </a:cubicBezTo>
                  <a:lnTo>
                    <a:pt x="2044611" y="1412870"/>
                  </a:lnTo>
                  <a:lnTo>
                    <a:pt x="2000702" y="1414882"/>
                  </a:lnTo>
                  <a:cubicBezTo>
                    <a:pt x="1806196" y="1436272"/>
                    <a:pt x="1629339" y="1543057"/>
                    <a:pt x="1520116" y="1708876"/>
                  </a:cubicBezTo>
                  <a:cubicBezTo>
                    <a:pt x="1395290" y="1898384"/>
                    <a:pt x="1376186" y="2138609"/>
                    <a:pt x="1469491" y="2345464"/>
                  </a:cubicBezTo>
                  <a:lnTo>
                    <a:pt x="183360" y="2925592"/>
                  </a:lnTo>
                  <a:cubicBezTo>
                    <a:pt x="-108729" y="2278036"/>
                    <a:pt x="-48924" y="1526016"/>
                    <a:pt x="341842" y="932765"/>
                  </a:cubicBezTo>
                  <a:cubicBezTo>
                    <a:pt x="708185" y="376592"/>
                    <a:pt x="1317583" y="32573"/>
                    <a:pt x="1977571" y="2195"/>
                  </a:cubicBezTo>
                  <a:lnTo>
                    <a:pt x="2099639" y="47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grpSp>
          <p:nvGrpSpPr>
            <p:cNvPr id="55" name="组 54"/>
            <p:cNvGrpSpPr/>
            <p:nvPr/>
          </p:nvGrpSpPr>
          <p:grpSpPr>
            <a:xfrm>
              <a:off x="2260678" y="4350693"/>
              <a:ext cx="1217832" cy="1217830"/>
              <a:chOff x="1903443" y="3661626"/>
              <a:chExt cx="914400" cy="914400"/>
            </a:xfrm>
          </p:grpSpPr>
          <p:sp>
            <p:nvSpPr>
              <p:cNvPr id="56" name="椭圆 55"/>
              <p:cNvSpPr/>
              <p:nvPr/>
            </p:nvSpPr>
            <p:spPr>
              <a:xfrm>
                <a:off x="1903443" y="3661626"/>
                <a:ext cx="914400" cy="914400"/>
              </a:xfrm>
              <a:prstGeom prst="ellipse">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a:p>
            </p:txBody>
          </p:sp>
          <p:sp>
            <p:nvSpPr>
              <p:cNvPr id="57" name="椭圆 56"/>
              <p:cNvSpPr/>
              <p:nvPr/>
            </p:nvSpPr>
            <p:spPr>
              <a:xfrm>
                <a:off x="2026638" y="3789649"/>
                <a:ext cx="668010" cy="66801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accent3">
                        <a:lumMod val="25000"/>
                      </a:schemeClr>
                    </a:solidFill>
                  </a:rPr>
                  <a:t>03</a:t>
                </a:r>
                <a:endParaRPr kumimoji="1" lang="zh-CN" altLang="en-US" sz="2800" b="1" dirty="0">
                  <a:solidFill>
                    <a:schemeClr val="accent3">
                      <a:lumMod val="25000"/>
                    </a:schemeClr>
                  </a:solidFill>
                </a:endParaRPr>
              </a:p>
            </p:txBody>
          </p:sp>
        </p:grpSp>
      </p:grpSp>
      <p:grpSp>
        <p:nvGrpSpPr>
          <p:cNvPr id="69" name="组 68"/>
          <p:cNvGrpSpPr/>
          <p:nvPr/>
        </p:nvGrpSpPr>
        <p:grpSpPr>
          <a:xfrm>
            <a:off x="5445327" y="825908"/>
            <a:ext cx="4557700" cy="980910"/>
            <a:chOff x="5873340" y="1340415"/>
            <a:chExt cx="4353673" cy="980910"/>
          </a:xfrm>
        </p:grpSpPr>
        <p:sp>
          <p:nvSpPr>
            <p:cNvPr id="63" name="矩形 62"/>
            <p:cNvSpPr/>
            <p:nvPr/>
          </p:nvSpPr>
          <p:spPr>
            <a:xfrm>
              <a:off x="6150552" y="1748861"/>
              <a:ext cx="4076461" cy="549061"/>
            </a:xfrm>
            <a:prstGeom prst="rect">
              <a:avLst/>
            </a:prstGeom>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目前市场主流的手机应用平台有</a:t>
              </a:r>
              <a:r>
                <a:rPr lang="en-US" altLang="zh-CN" sz="1200" dirty="0">
                  <a:solidFill>
                    <a:schemeClr val="tx1">
                      <a:lumMod val="75000"/>
                      <a:lumOff val="25000"/>
                    </a:schemeClr>
                  </a:solidFill>
                  <a:latin typeface="微软雅黑" charset="0"/>
                  <a:ea typeface="微软雅黑" charset="0"/>
                </a:rPr>
                <a:t>Android</a:t>
              </a:r>
              <a:r>
                <a:rPr lang="zh-CN" altLang="en-US" sz="1200" dirty="0">
                  <a:solidFill>
                    <a:schemeClr val="tx1">
                      <a:lumMod val="75000"/>
                      <a:lumOff val="25000"/>
                    </a:schemeClr>
                  </a:solidFill>
                  <a:latin typeface="微软雅黑" charset="0"/>
                  <a:ea typeface="微软雅黑" charset="0"/>
                </a:rPr>
                <a:t>和</a:t>
              </a:r>
              <a:r>
                <a:rPr lang="en-US" altLang="zh-CN" sz="1200" dirty="0">
                  <a:solidFill>
                    <a:schemeClr val="tx1">
                      <a:lumMod val="75000"/>
                      <a:lumOff val="25000"/>
                    </a:schemeClr>
                  </a:solidFill>
                  <a:latin typeface="微软雅黑" charset="0"/>
                  <a:ea typeface="微软雅黑" charset="0"/>
                </a:rPr>
                <a:t>IOS</a:t>
              </a:r>
              <a:r>
                <a:rPr lang="zh-CN" altLang="en-US" sz="1200" dirty="0">
                  <a:solidFill>
                    <a:schemeClr val="tx1">
                      <a:lumMod val="75000"/>
                      <a:lumOff val="25000"/>
                    </a:schemeClr>
                  </a:solidFill>
                  <a:latin typeface="微软雅黑" charset="0"/>
                  <a:ea typeface="微软雅黑" charset="0"/>
                </a:rPr>
                <a:t>，其中</a:t>
              </a:r>
              <a:r>
                <a:rPr lang="en-US" altLang="zh-CN" sz="1200" dirty="0">
                  <a:solidFill>
                    <a:schemeClr val="tx1">
                      <a:lumMod val="75000"/>
                      <a:lumOff val="25000"/>
                    </a:schemeClr>
                  </a:solidFill>
                  <a:latin typeface="微软雅黑" charset="0"/>
                  <a:ea typeface="微软雅黑" charset="0"/>
                </a:rPr>
                <a:t>Android</a:t>
              </a:r>
              <a:r>
                <a:rPr lang="zh-CN" altLang="en-US" sz="1200" dirty="0">
                  <a:solidFill>
                    <a:schemeClr val="tx1">
                      <a:lumMod val="75000"/>
                      <a:lumOff val="25000"/>
                    </a:schemeClr>
                  </a:solidFill>
                  <a:latin typeface="微软雅黑" charset="0"/>
                  <a:ea typeface="微软雅黑" charset="0"/>
                </a:rPr>
                <a:t>占据绝大部分的市场，</a:t>
              </a:r>
              <a:r>
                <a:rPr lang="en-US" altLang="zh-CN" sz="1200" dirty="0">
                  <a:solidFill>
                    <a:schemeClr val="tx1">
                      <a:lumMod val="75000"/>
                      <a:lumOff val="25000"/>
                    </a:schemeClr>
                  </a:solidFill>
                  <a:latin typeface="微软雅黑" charset="0"/>
                  <a:ea typeface="微软雅黑" charset="0"/>
                </a:rPr>
                <a:t>IOS</a:t>
              </a:r>
              <a:r>
                <a:rPr lang="zh-CN" altLang="en-US" sz="1200" dirty="0">
                  <a:solidFill>
                    <a:schemeClr val="tx1">
                      <a:lumMod val="75000"/>
                      <a:lumOff val="25000"/>
                    </a:schemeClr>
                  </a:solidFill>
                  <a:latin typeface="微软雅黑" charset="0"/>
                  <a:ea typeface="微软雅黑" charset="0"/>
                </a:rPr>
                <a:t>占据少部分手机市场。</a:t>
              </a:r>
            </a:p>
          </p:txBody>
        </p:sp>
        <p:sp>
          <p:nvSpPr>
            <p:cNvPr id="64" name="矩形 63"/>
            <p:cNvSpPr/>
            <p:nvPr/>
          </p:nvSpPr>
          <p:spPr>
            <a:xfrm>
              <a:off x="6150552" y="1340415"/>
              <a:ext cx="1415772" cy="380489"/>
            </a:xfrm>
            <a:prstGeom prst="rect">
              <a:avLst/>
            </a:prstGeom>
          </p:spPr>
          <p:txBody>
            <a:bodyPr wrap="none">
              <a:spAutoFit/>
            </a:bodyPr>
            <a:lstStyle/>
            <a:p>
              <a:pPr defTabSz="1219170">
                <a:lnSpc>
                  <a:spcPct val="130000"/>
                </a:lnSpc>
                <a:defRPr/>
              </a:pPr>
              <a:r>
                <a:rPr lang="zh-CN" altLang="en-US" sz="1600" b="1" kern="0" dirty="0">
                  <a:solidFill>
                    <a:schemeClr val="accent1"/>
                  </a:solidFill>
                  <a:ea typeface="微软雅黑" charset="0"/>
                </a:rPr>
                <a:t>手机应用平台</a:t>
              </a:r>
              <a:endParaRPr lang="en-US" altLang="zh-CN" sz="1600" b="1" kern="0" dirty="0">
                <a:solidFill>
                  <a:schemeClr val="accent1"/>
                </a:solidFill>
                <a:ea typeface="微软雅黑" charset="0"/>
              </a:endParaRPr>
            </a:p>
          </p:txBody>
        </p:sp>
        <p:sp>
          <p:nvSpPr>
            <p:cNvPr id="15" name="矩形 14"/>
            <p:cNvSpPr/>
            <p:nvPr/>
          </p:nvSpPr>
          <p:spPr>
            <a:xfrm>
              <a:off x="5873340" y="1432319"/>
              <a:ext cx="144208" cy="889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grpSp>
      <p:grpSp>
        <p:nvGrpSpPr>
          <p:cNvPr id="17" name="组 16"/>
          <p:cNvGrpSpPr/>
          <p:nvPr/>
        </p:nvGrpSpPr>
        <p:grpSpPr>
          <a:xfrm>
            <a:off x="5445326" y="2030584"/>
            <a:ext cx="4557701" cy="980910"/>
            <a:chOff x="5873340" y="2545091"/>
            <a:chExt cx="4477668" cy="980910"/>
          </a:xfrm>
        </p:grpSpPr>
        <p:sp>
          <p:nvSpPr>
            <p:cNvPr id="66" name="矩形 65"/>
            <p:cNvSpPr/>
            <p:nvPr/>
          </p:nvSpPr>
          <p:spPr>
            <a:xfrm>
              <a:off x="6150552" y="2953537"/>
              <a:ext cx="4200456" cy="549061"/>
            </a:xfrm>
            <a:prstGeom prst="rect">
              <a:avLst/>
            </a:prstGeom>
          </p:spPr>
          <p:txBody>
            <a:bodyPr wrap="square" numCol="1" spcCol="360000">
              <a:spAutoFit/>
            </a:bodyPr>
            <a:lstStyle/>
            <a:p>
              <a:pPr defTabSz="609585">
                <a:lnSpc>
                  <a:spcPct val="130000"/>
                </a:lnSpc>
              </a:pPr>
              <a:r>
                <a:rPr lang="en-US" altLang="zh-CN" sz="1200" dirty="0">
                  <a:solidFill>
                    <a:schemeClr val="tx1">
                      <a:lumMod val="75000"/>
                      <a:lumOff val="25000"/>
                    </a:schemeClr>
                  </a:solidFill>
                  <a:latin typeface="微软雅黑" charset="0"/>
                  <a:ea typeface="微软雅黑" charset="0"/>
                </a:rPr>
                <a:t>Android</a:t>
              </a:r>
              <a:r>
                <a:rPr lang="zh-CN" altLang="en-US" sz="1200" dirty="0">
                  <a:solidFill>
                    <a:schemeClr val="tx1">
                      <a:lumMod val="75000"/>
                      <a:lumOff val="25000"/>
                    </a:schemeClr>
                  </a:solidFill>
                  <a:latin typeface="微软雅黑" charset="0"/>
                  <a:ea typeface="微软雅黑" charset="0"/>
                </a:rPr>
                <a:t>平台对用户开放源代码，开发成本几乎为零。综合考虑本次毕业设计选择</a:t>
              </a:r>
              <a:r>
                <a:rPr lang="en-US" altLang="zh-CN" sz="1200" dirty="0">
                  <a:solidFill>
                    <a:schemeClr val="tx1">
                      <a:lumMod val="75000"/>
                      <a:lumOff val="25000"/>
                    </a:schemeClr>
                  </a:solidFill>
                  <a:latin typeface="微软雅黑" charset="0"/>
                  <a:ea typeface="微软雅黑" charset="0"/>
                </a:rPr>
                <a:t>Android</a:t>
              </a:r>
              <a:r>
                <a:rPr lang="zh-CN" altLang="en-US" sz="1200" dirty="0">
                  <a:solidFill>
                    <a:schemeClr val="tx1">
                      <a:lumMod val="75000"/>
                      <a:lumOff val="25000"/>
                    </a:schemeClr>
                  </a:solidFill>
                  <a:latin typeface="微软雅黑" charset="0"/>
                  <a:ea typeface="微软雅黑" charset="0"/>
                </a:rPr>
                <a:t>平台进行开发。</a:t>
              </a:r>
            </a:p>
          </p:txBody>
        </p:sp>
        <p:sp>
          <p:nvSpPr>
            <p:cNvPr id="67" name="矩形 66"/>
            <p:cNvSpPr/>
            <p:nvPr/>
          </p:nvSpPr>
          <p:spPr>
            <a:xfrm>
              <a:off x="6150552" y="2545091"/>
              <a:ext cx="1210588" cy="380489"/>
            </a:xfrm>
            <a:prstGeom prst="rect">
              <a:avLst/>
            </a:prstGeom>
          </p:spPr>
          <p:txBody>
            <a:bodyPr wrap="none">
              <a:spAutoFit/>
            </a:bodyPr>
            <a:lstStyle/>
            <a:p>
              <a:pPr defTabSz="1219170">
                <a:lnSpc>
                  <a:spcPct val="130000"/>
                </a:lnSpc>
                <a:defRPr/>
              </a:pPr>
              <a:r>
                <a:rPr lang="zh-CN" altLang="en-US" sz="1600" b="1" kern="0" dirty="0">
                  <a:solidFill>
                    <a:schemeClr val="accent2">
                      <a:lumMod val="75000"/>
                    </a:schemeClr>
                  </a:solidFill>
                  <a:ea typeface="微软雅黑" charset="0"/>
                </a:rPr>
                <a:t>系统开源性</a:t>
              </a:r>
              <a:endParaRPr lang="en-US" altLang="zh-CN" sz="1600" b="1" kern="0" dirty="0">
                <a:solidFill>
                  <a:schemeClr val="accent2">
                    <a:lumMod val="75000"/>
                  </a:schemeClr>
                </a:solidFill>
                <a:ea typeface="微软雅黑" charset="0"/>
              </a:endParaRPr>
            </a:p>
          </p:txBody>
        </p:sp>
        <p:sp>
          <p:nvSpPr>
            <p:cNvPr id="68" name="矩形 67"/>
            <p:cNvSpPr/>
            <p:nvPr/>
          </p:nvSpPr>
          <p:spPr>
            <a:xfrm>
              <a:off x="5873340" y="2636995"/>
              <a:ext cx="144208" cy="88900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grpSp>
      <p:grpSp>
        <p:nvGrpSpPr>
          <p:cNvPr id="70" name="组 69"/>
          <p:cNvGrpSpPr/>
          <p:nvPr/>
        </p:nvGrpSpPr>
        <p:grpSpPr>
          <a:xfrm>
            <a:off x="5445326" y="3201240"/>
            <a:ext cx="4557701" cy="1204676"/>
            <a:chOff x="5873340" y="1340415"/>
            <a:chExt cx="4477668" cy="1204676"/>
          </a:xfrm>
        </p:grpSpPr>
        <p:sp>
          <p:nvSpPr>
            <p:cNvPr id="71" name="矩形 70"/>
            <p:cNvSpPr/>
            <p:nvPr/>
          </p:nvSpPr>
          <p:spPr>
            <a:xfrm>
              <a:off x="6150552" y="1748861"/>
              <a:ext cx="4200456" cy="789127"/>
            </a:xfrm>
            <a:prstGeom prst="rect">
              <a:avLst/>
            </a:prstGeom>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随着互联网技术的发展，网络通讯越来越便捷，</a:t>
              </a:r>
              <a:r>
                <a:rPr lang="en-US" altLang="zh-CN" sz="1200" dirty="0">
                  <a:solidFill>
                    <a:schemeClr val="tx1">
                      <a:lumMod val="75000"/>
                      <a:lumOff val="25000"/>
                    </a:schemeClr>
                  </a:solidFill>
                  <a:latin typeface="微软雅黑" charset="0"/>
                  <a:ea typeface="微软雅黑" charset="0"/>
                </a:rPr>
                <a:t>5G</a:t>
              </a:r>
              <a:r>
                <a:rPr lang="zh-CN" altLang="en-US" sz="1200" dirty="0">
                  <a:solidFill>
                    <a:schemeClr val="tx1">
                      <a:lumMod val="75000"/>
                      <a:lumOff val="25000"/>
                    </a:schemeClr>
                  </a:solidFill>
                  <a:latin typeface="微软雅黑" charset="0"/>
                  <a:ea typeface="微软雅黑" charset="0"/>
                </a:rPr>
                <a:t>的时代就快要到来了，这为安卓手机添加更多的精彩丰富的内容提供了良好的平台和基础。</a:t>
              </a:r>
            </a:p>
          </p:txBody>
        </p:sp>
        <p:sp>
          <p:nvSpPr>
            <p:cNvPr id="72" name="矩形 71"/>
            <p:cNvSpPr/>
            <p:nvPr/>
          </p:nvSpPr>
          <p:spPr>
            <a:xfrm>
              <a:off x="6150552" y="1340415"/>
              <a:ext cx="1210588" cy="380489"/>
            </a:xfrm>
            <a:prstGeom prst="rect">
              <a:avLst/>
            </a:prstGeom>
          </p:spPr>
          <p:txBody>
            <a:bodyPr wrap="none">
              <a:spAutoFit/>
            </a:bodyPr>
            <a:lstStyle/>
            <a:p>
              <a:pPr defTabSz="1219170">
                <a:lnSpc>
                  <a:spcPct val="130000"/>
                </a:lnSpc>
                <a:defRPr/>
              </a:pPr>
              <a:r>
                <a:rPr lang="zh-CN" altLang="en-US" sz="1600" b="1" kern="0" dirty="0">
                  <a:solidFill>
                    <a:schemeClr val="accent3">
                      <a:lumMod val="75000"/>
                    </a:schemeClr>
                  </a:solidFill>
                  <a:ea typeface="微软雅黑" charset="0"/>
                </a:rPr>
                <a:t>互联网技术</a:t>
              </a:r>
              <a:endParaRPr lang="en-US" altLang="zh-CN" sz="1600" b="1" kern="0" dirty="0">
                <a:solidFill>
                  <a:schemeClr val="accent3">
                    <a:lumMod val="75000"/>
                  </a:schemeClr>
                </a:solidFill>
                <a:ea typeface="微软雅黑" charset="0"/>
              </a:endParaRPr>
            </a:p>
          </p:txBody>
        </p:sp>
        <p:sp>
          <p:nvSpPr>
            <p:cNvPr id="73" name="矩形 72"/>
            <p:cNvSpPr/>
            <p:nvPr/>
          </p:nvSpPr>
          <p:spPr>
            <a:xfrm>
              <a:off x="5873340" y="1372983"/>
              <a:ext cx="148316" cy="11721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grpSp>
      <p:grpSp>
        <p:nvGrpSpPr>
          <p:cNvPr id="74" name="组 73"/>
          <p:cNvGrpSpPr/>
          <p:nvPr/>
        </p:nvGrpSpPr>
        <p:grpSpPr>
          <a:xfrm>
            <a:off x="5445325" y="4613436"/>
            <a:ext cx="4557702" cy="1677704"/>
            <a:chOff x="5873339" y="2545091"/>
            <a:chExt cx="4477669" cy="1677704"/>
          </a:xfrm>
        </p:grpSpPr>
        <p:sp>
          <p:nvSpPr>
            <p:cNvPr id="75" name="矩形 74"/>
            <p:cNvSpPr/>
            <p:nvPr/>
          </p:nvSpPr>
          <p:spPr>
            <a:xfrm>
              <a:off x="6150552" y="2953537"/>
              <a:ext cx="4200456" cy="1269258"/>
            </a:xfrm>
            <a:prstGeom prst="rect">
              <a:avLst/>
            </a:prstGeom>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最近几年人工智能技术持续升温，风靡全球，几乎无人不知。人工智能相关技术也在不断地应用到我们的实际生活中。因此为了让应用程序具有一些新时代的特色，我在本次毕业设计中应用了一些人工智能方面的技术，比如讯飞语音识别，图灵机器人。</a:t>
              </a:r>
            </a:p>
          </p:txBody>
        </p:sp>
        <p:sp>
          <p:nvSpPr>
            <p:cNvPr id="76" name="矩形 75"/>
            <p:cNvSpPr/>
            <p:nvPr/>
          </p:nvSpPr>
          <p:spPr>
            <a:xfrm>
              <a:off x="6150552" y="2545091"/>
              <a:ext cx="1005403" cy="380489"/>
            </a:xfrm>
            <a:prstGeom prst="rect">
              <a:avLst/>
            </a:prstGeom>
          </p:spPr>
          <p:txBody>
            <a:bodyPr wrap="none">
              <a:spAutoFit/>
            </a:bodyPr>
            <a:lstStyle/>
            <a:p>
              <a:pPr defTabSz="1219170">
                <a:lnSpc>
                  <a:spcPct val="130000"/>
                </a:lnSpc>
                <a:defRPr/>
              </a:pPr>
              <a:r>
                <a:rPr lang="zh-CN" altLang="en-US" sz="1600" b="1" kern="0" dirty="0">
                  <a:solidFill>
                    <a:schemeClr val="bg1">
                      <a:lumMod val="75000"/>
                    </a:schemeClr>
                  </a:solidFill>
                  <a:ea typeface="微软雅黑" charset="0"/>
                </a:rPr>
                <a:t>人工智能</a:t>
              </a:r>
              <a:endParaRPr lang="en-US" altLang="zh-CN" sz="1600" b="1" kern="0" dirty="0">
                <a:solidFill>
                  <a:schemeClr val="bg1">
                    <a:lumMod val="75000"/>
                  </a:schemeClr>
                </a:solidFill>
                <a:ea typeface="微软雅黑" charset="0"/>
              </a:endParaRPr>
            </a:p>
          </p:txBody>
        </p:sp>
        <p:sp>
          <p:nvSpPr>
            <p:cNvPr id="77" name="矩形 76"/>
            <p:cNvSpPr/>
            <p:nvPr/>
          </p:nvSpPr>
          <p:spPr>
            <a:xfrm>
              <a:off x="5873339" y="2604568"/>
              <a:ext cx="148316" cy="1585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grpSp>
      <p:sp>
        <p:nvSpPr>
          <p:cNvPr id="14" name="空心弧 13"/>
          <p:cNvSpPr/>
          <p:nvPr/>
        </p:nvSpPr>
        <p:spPr>
          <a:xfrm>
            <a:off x="927496" y="1627619"/>
            <a:ext cx="4001156" cy="4001156"/>
          </a:xfrm>
          <a:prstGeom prst="blockArc">
            <a:avLst>
              <a:gd name="adj1" fmla="val 19403255"/>
              <a:gd name="adj2" fmla="val 613448"/>
              <a:gd name="adj3" fmla="val 3492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grpSp>
        <p:nvGrpSpPr>
          <p:cNvPr id="82" name="组 81"/>
          <p:cNvGrpSpPr/>
          <p:nvPr/>
        </p:nvGrpSpPr>
        <p:grpSpPr>
          <a:xfrm>
            <a:off x="3513868" y="2954887"/>
            <a:ext cx="1434663" cy="1434661"/>
            <a:chOff x="3533323" y="3000284"/>
            <a:chExt cx="1434663" cy="1434661"/>
          </a:xfrm>
        </p:grpSpPr>
        <p:sp>
          <p:nvSpPr>
            <p:cNvPr id="36" name="椭圆 35"/>
            <p:cNvSpPr/>
            <p:nvPr/>
          </p:nvSpPr>
          <p:spPr>
            <a:xfrm>
              <a:off x="3533323" y="3000284"/>
              <a:ext cx="1434663" cy="143466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grpSp>
          <p:nvGrpSpPr>
            <p:cNvPr id="52" name="组 51"/>
            <p:cNvGrpSpPr/>
            <p:nvPr/>
          </p:nvGrpSpPr>
          <p:grpSpPr>
            <a:xfrm>
              <a:off x="3641738" y="3108699"/>
              <a:ext cx="1217832" cy="1217830"/>
              <a:chOff x="1903443" y="3661626"/>
              <a:chExt cx="914400" cy="914400"/>
            </a:xfrm>
          </p:grpSpPr>
          <p:sp>
            <p:nvSpPr>
              <p:cNvPr id="53" name="椭圆 52"/>
              <p:cNvSpPr/>
              <p:nvPr/>
            </p:nvSpPr>
            <p:spPr>
              <a:xfrm>
                <a:off x="1903443" y="3661626"/>
                <a:ext cx="914400" cy="914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a:p>
            </p:txBody>
          </p:sp>
          <p:sp>
            <p:nvSpPr>
              <p:cNvPr id="54" name="椭圆 53"/>
              <p:cNvSpPr/>
              <p:nvPr/>
            </p:nvSpPr>
            <p:spPr>
              <a:xfrm>
                <a:off x="2026638" y="3789649"/>
                <a:ext cx="668010" cy="66801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tx1">
                        <a:lumMod val="65000"/>
                        <a:lumOff val="35000"/>
                      </a:schemeClr>
                    </a:solidFill>
                  </a:rPr>
                  <a:t>02</a:t>
                </a:r>
                <a:endParaRPr kumimoji="1" lang="zh-CN" altLang="en-US" sz="2800" b="1" dirty="0">
                  <a:solidFill>
                    <a:schemeClr val="tx1">
                      <a:lumMod val="65000"/>
                      <a:lumOff val="35000"/>
                    </a:schemeClr>
                  </a:solidFill>
                </a:endParaRPr>
              </a:p>
            </p:txBody>
          </p:sp>
        </p:grpSp>
      </p:grpSp>
    </p:spTree>
    <p:extLst>
      <p:ext uri="{BB962C8B-B14F-4D97-AF65-F5344CB8AC3E}">
        <p14:creationId xmlns:p14="http://schemas.microsoft.com/office/powerpoint/2010/main" val="76930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0042" y="1851645"/>
            <a:ext cx="2771914" cy="3154710"/>
          </a:xfrm>
          <a:prstGeom prst="rect">
            <a:avLst/>
          </a:prstGeom>
          <a:noFill/>
        </p:spPr>
        <p:txBody>
          <a:bodyPr wrap="none" rtlCol="0" anchor="ctr">
            <a:spAutoFit/>
          </a:bodyPr>
          <a:lstStyle/>
          <a:p>
            <a:pPr algn="ctr"/>
            <a:r>
              <a:rPr kumimoji="1" lang="en-US" altLang="zh-CN" sz="19900" b="1" dirty="0">
                <a:solidFill>
                  <a:schemeClr val="accent1"/>
                </a:solidFill>
                <a:latin typeface="Calibri"/>
                <a:ea typeface="宋体"/>
              </a:rPr>
              <a:t>02</a:t>
            </a:r>
            <a:endParaRPr kumimoji="1" lang="zh-CN" altLang="en-US" sz="19900" b="1" dirty="0">
              <a:solidFill>
                <a:schemeClr val="accent1"/>
              </a:solidFill>
              <a:latin typeface="Calibri"/>
              <a:ea typeface="宋体"/>
            </a:endParaRPr>
          </a:p>
        </p:txBody>
      </p:sp>
      <p:sp>
        <p:nvSpPr>
          <p:cNvPr id="3" name="矩形 2"/>
          <p:cNvSpPr/>
          <p:nvPr/>
        </p:nvSpPr>
        <p:spPr>
          <a:xfrm>
            <a:off x="7481956" y="2890391"/>
            <a:ext cx="3468468" cy="1077218"/>
          </a:xfrm>
          <a:prstGeom prst="rect">
            <a:avLst/>
          </a:prstGeom>
        </p:spPr>
        <p:txBody>
          <a:bodyPr wrap="square" anchor="ctr">
            <a:spAutoFit/>
          </a:bodyPr>
          <a:lstStyle/>
          <a:p>
            <a:r>
              <a:rPr lang="zh-CN" altLang="en-US" sz="3600" b="1" dirty="0">
                <a:solidFill>
                  <a:schemeClr val="accent1"/>
                </a:solidFill>
                <a:latin typeface="微软雅黑"/>
                <a:ea typeface="微软雅黑"/>
                <a:cs typeface="微软雅黑"/>
              </a:rPr>
              <a:t>作品概述</a:t>
            </a:r>
            <a:endParaRPr lang="en-US" altLang="zh-CN" sz="3600" b="1" dirty="0">
              <a:solidFill>
                <a:schemeClr val="accent1"/>
              </a:solidFill>
              <a:latin typeface="微软雅黑"/>
              <a:ea typeface="微软雅黑"/>
              <a:cs typeface="微软雅黑"/>
            </a:endParaRPr>
          </a:p>
          <a:p>
            <a:r>
              <a:rPr lang="en-US" altLang="zh-CN" sz="2800" dirty="0">
                <a:solidFill>
                  <a:schemeClr val="tx1">
                    <a:lumMod val="75000"/>
                    <a:lumOff val="25000"/>
                  </a:schemeClr>
                </a:solidFill>
                <a:latin typeface="Calibri"/>
                <a:ea typeface="宋体"/>
              </a:rPr>
              <a:t>INTRODUCTION</a:t>
            </a:r>
            <a:endParaRPr kumimoji="1" lang="zh-CN" altLang="en-US" sz="2800" dirty="0">
              <a:solidFill>
                <a:schemeClr val="tx1">
                  <a:lumMod val="75000"/>
                  <a:lumOff val="25000"/>
                </a:schemeClr>
              </a:solidFill>
              <a:latin typeface="Calibri"/>
              <a:ea typeface="宋体"/>
            </a:endParaRPr>
          </a:p>
        </p:txBody>
      </p:sp>
    </p:spTree>
    <p:extLst>
      <p:ext uri="{BB962C8B-B14F-4D97-AF65-F5344CB8AC3E}">
        <p14:creationId xmlns:p14="http://schemas.microsoft.com/office/powerpoint/2010/main" val="13864186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作品概述</a:t>
            </a:r>
          </a:p>
        </p:txBody>
      </p:sp>
      <p:pic>
        <p:nvPicPr>
          <p:cNvPr id="3" name="图片 2"/>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9667" b="36045"/>
          <a:stretch/>
        </p:blipFill>
        <p:spPr>
          <a:xfrm>
            <a:off x="290705" y="1207008"/>
            <a:ext cx="11604428" cy="2889504"/>
          </a:xfrm>
          <a:prstGeom prst="rect">
            <a:avLst/>
          </a:prstGeom>
        </p:spPr>
      </p:pic>
      <p:sp>
        <p:nvSpPr>
          <p:cNvPr id="5" name="矩形 4"/>
          <p:cNvSpPr/>
          <p:nvPr/>
        </p:nvSpPr>
        <p:spPr>
          <a:xfrm>
            <a:off x="3334645" y="1218842"/>
            <a:ext cx="5239415" cy="28809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3869463" y="1352187"/>
            <a:ext cx="3961341" cy="1323439"/>
          </a:xfrm>
          <a:prstGeom prst="rect">
            <a:avLst/>
          </a:prstGeom>
          <a:noFill/>
        </p:spPr>
        <p:txBody>
          <a:bodyPr wrap="none" rtlCol="0" anchor="ctr">
            <a:spAutoFit/>
          </a:bodyPr>
          <a:lstStyle/>
          <a:p>
            <a:pPr algn="ctr"/>
            <a:r>
              <a:rPr kumimoji="1" lang="zh-CN" altLang="en-US" sz="8000" b="1" dirty="0">
                <a:solidFill>
                  <a:schemeClr val="bg1"/>
                </a:solidFill>
                <a:latin typeface="Calibri"/>
                <a:ea typeface="宋体"/>
              </a:rPr>
              <a:t>知心</a:t>
            </a:r>
            <a:r>
              <a:rPr kumimoji="1" lang="en-US" altLang="zh-CN" sz="8000" b="1" dirty="0">
                <a:solidFill>
                  <a:schemeClr val="bg1"/>
                </a:solidFill>
                <a:latin typeface="Calibri"/>
                <a:ea typeface="宋体"/>
              </a:rPr>
              <a:t>APP</a:t>
            </a:r>
            <a:endParaRPr kumimoji="1" lang="zh-CN" altLang="en-US" sz="8000" b="1" dirty="0">
              <a:solidFill>
                <a:schemeClr val="bg1"/>
              </a:solidFill>
              <a:latin typeface="Calibri"/>
              <a:ea typeface="宋体"/>
            </a:endParaRPr>
          </a:p>
        </p:txBody>
      </p:sp>
      <p:sp>
        <p:nvSpPr>
          <p:cNvPr id="57" name="矩形 56"/>
          <p:cNvSpPr/>
          <p:nvPr/>
        </p:nvSpPr>
        <p:spPr>
          <a:xfrm>
            <a:off x="4240689" y="2691681"/>
            <a:ext cx="3427326" cy="1269258"/>
          </a:xfrm>
          <a:prstGeom prst="rect">
            <a:avLst/>
          </a:prstGeom>
        </p:spPr>
        <p:txBody>
          <a:bodyPr wrap="square" numCol="1" spcCol="360000">
            <a:spAutoFit/>
          </a:bodyPr>
          <a:lstStyle/>
          <a:p>
            <a:pPr defTabSz="609585">
              <a:lnSpc>
                <a:spcPct val="130000"/>
              </a:lnSpc>
            </a:pPr>
            <a:r>
              <a:rPr lang="zh-CN" altLang="en-US" sz="1200" dirty="0">
                <a:solidFill>
                  <a:schemeClr val="bg1"/>
                </a:solidFill>
                <a:latin typeface="微软雅黑" charset="0"/>
                <a:ea typeface="微软雅黑" charset="0"/>
              </a:rPr>
              <a:t>       此</a:t>
            </a:r>
            <a:r>
              <a:rPr lang="en-US" altLang="zh-CN" sz="1200" dirty="0">
                <a:solidFill>
                  <a:schemeClr val="bg1"/>
                </a:solidFill>
                <a:latin typeface="微软雅黑" charset="0"/>
                <a:ea typeface="微软雅黑" charset="0"/>
              </a:rPr>
              <a:t>APP</a:t>
            </a:r>
            <a:r>
              <a:rPr lang="zh-CN" altLang="en-US" sz="1200" dirty="0">
                <a:solidFill>
                  <a:schemeClr val="bg1"/>
                </a:solidFill>
                <a:latin typeface="微软雅黑" charset="0"/>
                <a:ea typeface="微软雅黑" charset="0"/>
              </a:rPr>
              <a:t>为一款娱乐资讯类的应用。用户可以通过此</a:t>
            </a:r>
            <a:r>
              <a:rPr lang="en-US" altLang="zh-CN" sz="1200" dirty="0">
                <a:solidFill>
                  <a:schemeClr val="bg1"/>
                </a:solidFill>
                <a:latin typeface="微软雅黑" charset="0"/>
                <a:ea typeface="微软雅黑" charset="0"/>
              </a:rPr>
              <a:t>App</a:t>
            </a:r>
            <a:r>
              <a:rPr lang="zh-CN" altLang="en-US" sz="1200" dirty="0">
                <a:solidFill>
                  <a:schemeClr val="bg1"/>
                </a:solidFill>
                <a:latin typeface="微软雅黑" charset="0"/>
                <a:ea typeface="微软雅黑" charset="0"/>
              </a:rPr>
              <a:t>不仅可以查看新闻资讯、查看天气信息，而且还可以与图灵智能机器人对话、体验刷脸登录的功能。这些足以让用户感受人工智能的神奇和伟大，拥有不一样的用户体验。</a:t>
            </a:r>
          </a:p>
        </p:txBody>
      </p:sp>
      <p:grpSp>
        <p:nvGrpSpPr>
          <p:cNvPr id="16" name="组 15"/>
          <p:cNvGrpSpPr/>
          <p:nvPr/>
        </p:nvGrpSpPr>
        <p:grpSpPr>
          <a:xfrm>
            <a:off x="1071436" y="4893157"/>
            <a:ext cx="4200456" cy="1209446"/>
            <a:chOff x="5058220" y="4765141"/>
            <a:chExt cx="4200456" cy="1209446"/>
          </a:xfrm>
        </p:grpSpPr>
        <p:sp>
          <p:nvSpPr>
            <p:cNvPr id="59" name="矩形 58"/>
            <p:cNvSpPr/>
            <p:nvPr/>
          </p:nvSpPr>
          <p:spPr>
            <a:xfrm>
              <a:off x="5058220" y="5185460"/>
              <a:ext cx="4200456" cy="789127"/>
            </a:xfrm>
            <a:prstGeom prst="rect">
              <a:avLst/>
            </a:prstGeom>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科大讯飞语音识别技术在国内属于领先水平。本次应用采用了科大讯飞的语音识别技术，将语音与文本相互转换，从而实现与图灵智能机器人之间的对话。</a:t>
              </a:r>
            </a:p>
          </p:txBody>
        </p:sp>
        <p:sp>
          <p:nvSpPr>
            <p:cNvPr id="60" name="矩形 59"/>
            <p:cNvSpPr/>
            <p:nvPr/>
          </p:nvSpPr>
          <p:spPr>
            <a:xfrm>
              <a:off x="5445316" y="4765141"/>
              <a:ext cx="1415772" cy="380489"/>
            </a:xfrm>
            <a:prstGeom prst="rect">
              <a:avLst/>
            </a:prstGeom>
          </p:spPr>
          <p:txBody>
            <a:bodyPr wrap="none">
              <a:spAutoFit/>
            </a:bodyPr>
            <a:lstStyle/>
            <a:p>
              <a:pPr defTabSz="1219170">
                <a:lnSpc>
                  <a:spcPct val="130000"/>
                </a:lnSpc>
                <a:defRPr/>
              </a:pPr>
              <a:r>
                <a:rPr lang="zh-CN" altLang="en-US" sz="1600" b="1" kern="0" dirty="0">
                  <a:solidFill>
                    <a:schemeClr val="accent1"/>
                  </a:solidFill>
                  <a:ea typeface="微软雅黑" charset="0"/>
                </a:rPr>
                <a:t>讯飞语音识别</a:t>
              </a:r>
              <a:endParaRPr lang="en-US" altLang="zh-CN" sz="1600" b="1" kern="0" dirty="0">
                <a:solidFill>
                  <a:schemeClr val="accent1"/>
                </a:solidFill>
                <a:ea typeface="微软雅黑" charset="0"/>
              </a:endParaRPr>
            </a:p>
          </p:txBody>
        </p:sp>
        <p:grpSp>
          <p:nvGrpSpPr>
            <p:cNvPr id="14" name="组 13"/>
            <p:cNvGrpSpPr/>
            <p:nvPr/>
          </p:nvGrpSpPr>
          <p:grpSpPr>
            <a:xfrm>
              <a:off x="5058220" y="4765141"/>
              <a:ext cx="387096" cy="387096"/>
              <a:chOff x="4851401" y="4754880"/>
              <a:chExt cx="459258" cy="459258"/>
            </a:xfrm>
          </p:grpSpPr>
          <p:sp>
            <p:nvSpPr>
              <p:cNvPr id="8" name="椭圆 7"/>
              <p:cNvSpPr/>
              <p:nvPr/>
            </p:nvSpPr>
            <p:spPr>
              <a:xfrm>
                <a:off x="4851401" y="4754880"/>
                <a:ext cx="459258" cy="4592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L 形 12"/>
              <p:cNvSpPr/>
              <p:nvPr/>
            </p:nvSpPr>
            <p:spPr>
              <a:xfrm rot="18900000">
                <a:off x="4946022" y="4869972"/>
                <a:ext cx="270017" cy="155922"/>
              </a:xfrm>
              <a:prstGeom prst="corner">
                <a:avLst>
                  <a:gd name="adj1" fmla="val 15365"/>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67" name="组 66"/>
          <p:cNvGrpSpPr/>
          <p:nvPr/>
        </p:nvGrpSpPr>
        <p:grpSpPr>
          <a:xfrm>
            <a:off x="7069993" y="4893157"/>
            <a:ext cx="4200456" cy="1201548"/>
            <a:chOff x="5058220" y="4765141"/>
            <a:chExt cx="4200456" cy="1201548"/>
          </a:xfrm>
        </p:grpSpPr>
        <p:sp>
          <p:nvSpPr>
            <p:cNvPr id="68" name="矩形 67"/>
            <p:cNvSpPr/>
            <p:nvPr/>
          </p:nvSpPr>
          <p:spPr>
            <a:xfrm>
              <a:off x="5058220" y="5177562"/>
              <a:ext cx="4200456" cy="789127"/>
            </a:xfrm>
            <a:prstGeom prst="rect">
              <a:avLst/>
            </a:prstGeom>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图灵智能机器人主要包括聊天机器人和客服机器人。本次应用主要采用图灵智能机器人接口通过传递参数来获取返回结果，然后将结果通过文本和语音展示出来。</a:t>
              </a:r>
            </a:p>
          </p:txBody>
        </p:sp>
        <p:sp>
          <p:nvSpPr>
            <p:cNvPr id="69" name="矩形 68"/>
            <p:cNvSpPr/>
            <p:nvPr/>
          </p:nvSpPr>
          <p:spPr>
            <a:xfrm>
              <a:off x="5445316" y="4765141"/>
              <a:ext cx="1620957" cy="380489"/>
            </a:xfrm>
            <a:prstGeom prst="rect">
              <a:avLst/>
            </a:prstGeom>
          </p:spPr>
          <p:txBody>
            <a:bodyPr wrap="none">
              <a:spAutoFit/>
            </a:bodyPr>
            <a:lstStyle/>
            <a:p>
              <a:pPr defTabSz="1219170">
                <a:lnSpc>
                  <a:spcPct val="130000"/>
                </a:lnSpc>
                <a:defRPr/>
              </a:pPr>
              <a:r>
                <a:rPr lang="zh-CN" altLang="en-US" sz="1600" b="1" kern="0" dirty="0">
                  <a:solidFill>
                    <a:schemeClr val="accent1"/>
                  </a:solidFill>
                  <a:ea typeface="微软雅黑" charset="0"/>
                </a:rPr>
                <a:t>图灵聊天机器人</a:t>
              </a:r>
              <a:endParaRPr lang="en-US" altLang="zh-CN" sz="1600" b="1" kern="0" dirty="0">
                <a:solidFill>
                  <a:schemeClr val="accent1"/>
                </a:solidFill>
                <a:ea typeface="微软雅黑" charset="0"/>
              </a:endParaRPr>
            </a:p>
          </p:txBody>
        </p:sp>
        <p:grpSp>
          <p:nvGrpSpPr>
            <p:cNvPr id="70" name="组 69"/>
            <p:cNvGrpSpPr/>
            <p:nvPr/>
          </p:nvGrpSpPr>
          <p:grpSpPr>
            <a:xfrm>
              <a:off x="5058220" y="4765141"/>
              <a:ext cx="387096" cy="387096"/>
              <a:chOff x="4851401" y="4754880"/>
              <a:chExt cx="459258" cy="459258"/>
            </a:xfrm>
          </p:grpSpPr>
          <p:sp>
            <p:nvSpPr>
              <p:cNvPr id="71" name="椭圆 70"/>
              <p:cNvSpPr/>
              <p:nvPr/>
            </p:nvSpPr>
            <p:spPr>
              <a:xfrm>
                <a:off x="4851401" y="4754880"/>
                <a:ext cx="459258" cy="4592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L 形 71"/>
              <p:cNvSpPr/>
              <p:nvPr/>
            </p:nvSpPr>
            <p:spPr>
              <a:xfrm rot="18900000">
                <a:off x="4946022" y="4869972"/>
                <a:ext cx="270017" cy="155922"/>
              </a:xfrm>
              <a:prstGeom prst="corner">
                <a:avLst>
                  <a:gd name="adj1" fmla="val 15365"/>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cxnSp>
        <p:nvCxnSpPr>
          <p:cNvPr id="24" name="直线连接符 23"/>
          <p:cNvCxnSpPr/>
          <p:nvPr/>
        </p:nvCxnSpPr>
        <p:spPr>
          <a:xfrm>
            <a:off x="6092919" y="4523079"/>
            <a:ext cx="0" cy="15807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93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2835" t="3455" r="35054" b="3856"/>
          <a:stretch/>
        </p:blipFill>
        <p:spPr>
          <a:xfrm>
            <a:off x="6925023" y="-676656"/>
            <a:ext cx="7936992" cy="7936992"/>
          </a:xfrm>
          <a:prstGeom prst="ellipse">
            <a:avLst/>
          </a:prstGeom>
          <a:ln w="76200">
            <a:solidFill>
              <a:schemeClr val="accent1"/>
            </a:solidFill>
          </a:ln>
        </p:spPr>
      </p:pic>
      <p:grpSp>
        <p:nvGrpSpPr>
          <p:cNvPr id="4" name="组 3"/>
          <p:cNvGrpSpPr/>
          <p:nvPr/>
        </p:nvGrpSpPr>
        <p:grpSpPr>
          <a:xfrm>
            <a:off x="771725" y="1406709"/>
            <a:ext cx="4315522" cy="3928057"/>
            <a:chOff x="5287403" y="5315184"/>
            <a:chExt cx="3722618" cy="3206530"/>
          </a:xfrm>
        </p:grpSpPr>
        <p:sp>
          <p:nvSpPr>
            <p:cNvPr id="5" name="矩形 4"/>
            <p:cNvSpPr/>
            <p:nvPr/>
          </p:nvSpPr>
          <p:spPr>
            <a:xfrm>
              <a:off x="5887993" y="5865243"/>
              <a:ext cx="3122028" cy="2656471"/>
            </a:xfrm>
            <a:prstGeom prst="rect">
              <a:avLst/>
            </a:prstGeom>
          </p:spPr>
          <p:txBody>
            <a:bodyPr wrap="square" numCol="1" spcCol="360000">
              <a:spAutoFit/>
            </a:bodyPr>
            <a:lstStyle/>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应用引导页、欢迎页</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账号密码登录</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刷脸登录</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网易新闻</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图灵机器人</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欧酷天气</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开发者详情</a:t>
              </a:r>
              <a:endParaRPr lang="en-US" altLang="zh-CN" sz="2000" dirty="0">
                <a:solidFill>
                  <a:schemeClr val="tx1">
                    <a:lumMod val="75000"/>
                    <a:lumOff val="25000"/>
                  </a:schemeClr>
                </a:solidFill>
                <a:latin typeface="微软雅黑" charset="0"/>
                <a:ea typeface="微软雅黑" charset="0"/>
              </a:endParaRPr>
            </a:p>
            <a:p>
              <a:pPr marL="171450" indent="-171450" defTabSz="609585">
                <a:lnSpc>
                  <a:spcPct val="130000"/>
                </a:lnSpc>
                <a:buFont typeface="Wingdings" panose="05000000000000000000" pitchFamily="2" charset="2"/>
                <a:buChar char="n"/>
              </a:pPr>
              <a:r>
                <a:rPr lang="zh-CN" altLang="en-US" sz="2000" dirty="0">
                  <a:solidFill>
                    <a:schemeClr val="tx1">
                      <a:lumMod val="75000"/>
                      <a:lumOff val="25000"/>
                    </a:schemeClr>
                  </a:solidFill>
                  <a:latin typeface="微软雅黑" charset="0"/>
                  <a:ea typeface="微软雅黑" charset="0"/>
                </a:rPr>
                <a:t> 应用更新</a:t>
              </a:r>
              <a:endParaRPr lang="en-US" altLang="zh-CN" sz="2000" dirty="0">
                <a:solidFill>
                  <a:schemeClr val="tx1">
                    <a:lumMod val="75000"/>
                    <a:lumOff val="25000"/>
                  </a:schemeClr>
                </a:solidFill>
                <a:latin typeface="微软雅黑" charset="0"/>
                <a:ea typeface="微软雅黑" charset="0"/>
              </a:endParaRPr>
            </a:p>
          </p:txBody>
        </p:sp>
        <p:sp>
          <p:nvSpPr>
            <p:cNvPr id="6" name="矩形 5"/>
            <p:cNvSpPr/>
            <p:nvPr/>
          </p:nvSpPr>
          <p:spPr>
            <a:xfrm>
              <a:off x="5879459" y="5315184"/>
              <a:ext cx="1676570" cy="545720"/>
            </a:xfrm>
            <a:prstGeom prst="rect">
              <a:avLst/>
            </a:prstGeom>
          </p:spPr>
          <p:txBody>
            <a:bodyPr wrap="square">
              <a:spAutoFit/>
            </a:bodyPr>
            <a:lstStyle/>
            <a:p>
              <a:pPr defTabSz="1219170">
                <a:lnSpc>
                  <a:spcPct val="130000"/>
                </a:lnSpc>
                <a:defRPr/>
              </a:pPr>
              <a:r>
                <a:rPr lang="zh-CN" altLang="en-US" sz="3200" b="1" kern="0" dirty="0">
                  <a:solidFill>
                    <a:schemeClr val="accent1"/>
                  </a:solidFill>
                  <a:ea typeface="微软雅黑" charset="0"/>
                </a:rPr>
                <a:t>功能模块</a:t>
              </a:r>
              <a:endParaRPr lang="en-US" altLang="zh-CN" sz="3200" b="1" kern="0" dirty="0">
                <a:solidFill>
                  <a:schemeClr val="accent1"/>
                </a:solidFill>
                <a:ea typeface="微软雅黑" charset="0"/>
              </a:endParaRPr>
            </a:p>
          </p:txBody>
        </p:sp>
        <p:grpSp>
          <p:nvGrpSpPr>
            <p:cNvPr id="7" name="组 6"/>
            <p:cNvGrpSpPr/>
            <p:nvPr/>
          </p:nvGrpSpPr>
          <p:grpSpPr>
            <a:xfrm>
              <a:off x="5287403" y="5333381"/>
              <a:ext cx="592052" cy="548704"/>
              <a:chOff x="5123321" y="5429080"/>
              <a:chExt cx="702423" cy="650996"/>
            </a:xfrm>
          </p:grpSpPr>
          <p:sp>
            <p:nvSpPr>
              <p:cNvPr id="8" name="椭圆 7"/>
              <p:cNvSpPr/>
              <p:nvPr/>
            </p:nvSpPr>
            <p:spPr>
              <a:xfrm>
                <a:off x="5123321" y="5429080"/>
                <a:ext cx="702423" cy="650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L 形 8"/>
              <p:cNvSpPr/>
              <p:nvPr/>
            </p:nvSpPr>
            <p:spPr>
              <a:xfrm rot="18518868">
                <a:off x="5245283" y="5545355"/>
                <a:ext cx="446317" cy="283679"/>
              </a:xfrm>
              <a:prstGeom prst="corner">
                <a:avLst>
                  <a:gd name="adj1" fmla="val 17277"/>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sp>
        <p:nvSpPr>
          <p:cNvPr id="11" name="矩形 10"/>
          <p:cNvSpPr/>
          <p:nvPr/>
        </p:nvSpPr>
        <p:spPr>
          <a:xfrm>
            <a:off x="7275221" y="1406708"/>
            <a:ext cx="3618298" cy="3770263"/>
          </a:xfrm>
          <a:prstGeom prst="rect">
            <a:avLst/>
          </a:prstGeom>
        </p:spPr>
        <p:txBody>
          <a:bodyPr wrap="none">
            <a:spAutoFit/>
          </a:bodyPr>
          <a:lstStyle/>
          <a:p>
            <a:r>
              <a:rPr kumimoji="1" lang="en-US" altLang="zh-CN" sz="23900" dirty="0">
                <a:solidFill>
                  <a:schemeClr val="bg1"/>
                </a:solidFill>
              </a:rPr>
              <a:t>02</a:t>
            </a:r>
            <a:endParaRPr lang="zh-CN" altLang="en-US" sz="23900" dirty="0">
              <a:solidFill>
                <a:schemeClr val="bg1"/>
              </a:solidFill>
            </a:endParaRPr>
          </a:p>
        </p:txBody>
      </p:sp>
    </p:spTree>
    <p:extLst>
      <p:ext uri="{BB962C8B-B14F-4D97-AF65-F5344CB8AC3E}">
        <p14:creationId xmlns:p14="http://schemas.microsoft.com/office/powerpoint/2010/main" val="46664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0042" y="1851645"/>
            <a:ext cx="2771914" cy="3154710"/>
          </a:xfrm>
          <a:prstGeom prst="rect">
            <a:avLst/>
          </a:prstGeom>
          <a:noFill/>
        </p:spPr>
        <p:txBody>
          <a:bodyPr wrap="none" rtlCol="0" anchor="ctr">
            <a:spAutoFit/>
          </a:bodyPr>
          <a:lstStyle/>
          <a:p>
            <a:pPr algn="ctr"/>
            <a:r>
              <a:rPr kumimoji="1" lang="en-US" altLang="zh-CN" sz="19900" b="1" dirty="0">
                <a:solidFill>
                  <a:schemeClr val="accent1"/>
                </a:solidFill>
                <a:latin typeface="Calibri"/>
                <a:ea typeface="宋体"/>
              </a:rPr>
              <a:t>03</a:t>
            </a:r>
            <a:endParaRPr kumimoji="1" lang="zh-CN" altLang="en-US" sz="19900" b="1" dirty="0">
              <a:solidFill>
                <a:schemeClr val="accent1"/>
              </a:solidFill>
              <a:latin typeface="Calibri"/>
              <a:ea typeface="宋体"/>
            </a:endParaRPr>
          </a:p>
        </p:txBody>
      </p:sp>
      <p:sp>
        <p:nvSpPr>
          <p:cNvPr id="4" name="矩形 3"/>
          <p:cNvSpPr/>
          <p:nvPr/>
        </p:nvSpPr>
        <p:spPr>
          <a:xfrm>
            <a:off x="7481956" y="2890391"/>
            <a:ext cx="3468468" cy="1077218"/>
          </a:xfrm>
          <a:prstGeom prst="rect">
            <a:avLst/>
          </a:prstGeom>
        </p:spPr>
        <p:txBody>
          <a:bodyPr wrap="square" anchor="ctr">
            <a:spAutoFit/>
          </a:bodyPr>
          <a:lstStyle/>
          <a:p>
            <a:r>
              <a:rPr lang="zh-CN" altLang="en-US" sz="3600" b="1" dirty="0">
                <a:solidFill>
                  <a:schemeClr val="accent1"/>
                </a:solidFill>
                <a:latin typeface="微软雅黑"/>
                <a:ea typeface="微软雅黑"/>
                <a:cs typeface="微软雅黑"/>
              </a:rPr>
              <a:t>制作过程</a:t>
            </a:r>
          </a:p>
          <a:p>
            <a:r>
              <a:rPr lang="en-US" altLang="zh-CN" sz="2800" dirty="0">
                <a:solidFill>
                  <a:schemeClr val="tx1">
                    <a:lumMod val="75000"/>
                    <a:lumOff val="25000"/>
                  </a:schemeClr>
                </a:solidFill>
                <a:latin typeface="Calibri"/>
                <a:ea typeface="宋体"/>
              </a:rPr>
              <a:t>WORKING</a:t>
            </a:r>
            <a:r>
              <a:rPr lang="zh-CN" altLang="en-US" sz="2800" dirty="0">
                <a:solidFill>
                  <a:schemeClr val="tx1">
                    <a:lumMod val="75000"/>
                    <a:lumOff val="25000"/>
                  </a:schemeClr>
                </a:solidFill>
                <a:latin typeface="Calibri"/>
                <a:ea typeface="宋体"/>
              </a:rPr>
              <a:t> </a:t>
            </a:r>
            <a:r>
              <a:rPr lang="en-US" altLang="zh-CN" sz="2800" dirty="0">
                <a:solidFill>
                  <a:schemeClr val="tx1">
                    <a:lumMod val="75000"/>
                    <a:lumOff val="25000"/>
                  </a:schemeClr>
                </a:solidFill>
                <a:latin typeface="Calibri"/>
                <a:ea typeface="宋体"/>
              </a:rPr>
              <a:t>PROCESS</a:t>
            </a:r>
            <a:endParaRPr kumimoji="1" lang="zh-CN" altLang="en-US" sz="2800" dirty="0">
              <a:solidFill>
                <a:schemeClr val="tx1">
                  <a:lumMod val="75000"/>
                  <a:lumOff val="25000"/>
                </a:schemeClr>
              </a:solidFill>
              <a:latin typeface="Calibri"/>
              <a:ea typeface="宋体"/>
            </a:endParaRPr>
          </a:p>
        </p:txBody>
      </p:sp>
    </p:spTree>
    <p:extLst>
      <p:ext uri="{BB962C8B-B14F-4D97-AF65-F5344CB8AC3E}">
        <p14:creationId xmlns:p14="http://schemas.microsoft.com/office/powerpoint/2010/main" val="21371002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477838"/>
            <a:ext cx="2593298" cy="530225"/>
          </a:xfrm>
          <a:prstGeom prst="rect">
            <a:avLst/>
          </a:prstGeom>
        </p:spPr>
        <p:txBody>
          <a:bodyPr/>
          <a:lstStyle/>
          <a:p>
            <a:r>
              <a:rPr kumimoji="1" lang="zh-CN" altLang="en-US" dirty="0"/>
              <a:t>开发环境简介</a:t>
            </a:r>
          </a:p>
        </p:txBody>
      </p:sp>
      <p:grpSp>
        <p:nvGrpSpPr>
          <p:cNvPr id="49" name="组 48"/>
          <p:cNvGrpSpPr/>
          <p:nvPr/>
        </p:nvGrpSpPr>
        <p:grpSpPr>
          <a:xfrm>
            <a:off x="1" y="2684225"/>
            <a:ext cx="2411332" cy="1405280"/>
            <a:chOff x="1" y="2714211"/>
            <a:chExt cx="2411332" cy="1405280"/>
          </a:xfrm>
        </p:grpSpPr>
        <p:sp>
          <p:nvSpPr>
            <p:cNvPr id="4" name="矩形 3"/>
            <p:cNvSpPr/>
            <p:nvPr/>
          </p:nvSpPr>
          <p:spPr>
            <a:xfrm>
              <a:off x="1" y="2714211"/>
              <a:ext cx="2411332" cy="1405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90705" y="3416851"/>
              <a:ext cx="1829924" cy="272895"/>
            </a:xfrm>
            <a:prstGeom prst="rect">
              <a:avLst/>
            </a:prstGeom>
          </p:spPr>
          <p:txBody>
            <a:bodyPr wrap="square" numCol="1" spcCol="360000">
              <a:spAutoFit/>
            </a:bodyPr>
            <a:lstStyle/>
            <a:p>
              <a:pPr algn="ctr" defTabSz="609585">
                <a:lnSpc>
                  <a:spcPct val="130000"/>
                </a:lnSpc>
              </a:pPr>
              <a:r>
                <a:rPr lang="en-US" altLang="zh-CN" sz="1000" dirty="0">
                  <a:solidFill>
                    <a:schemeClr val="bg1"/>
                  </a:solidFill>
                  <a:latin typeface="微软雅黑" charset="0"/>
                  <a:ea typeface="微软雅黑" charset="0"/>
                </a:rPr>
                <a:t>Windows10 </a:t>
              </a:r>
              <a:r>
                <a:rPr lang="zh-CN" altLang="en-US" sz="1000" dirty="0">
                  <a:solidFill>
                    <a:schemeClr val="bg1"/>
                  </a:solidFill>
                  <a:latin typeface="微软雅黑" charset="0"/>
                  <a:ea typeface="微软雅黑" charset="0"/>
                </a:rPr>
                <a:t>家庭版</a:t>
              </a:r>
            </a:p>
          </p:txBody>
        </p:sp>
        <p:sp>
          <p:nvSpPr>
            <p:cNvPr id="7" name="矩形 6"/>
            <p:cNvSpPr/>
            <p:nvPr/>
          </p:nvSpPr>
          <p:spPr>
            <a:xfrm>
              <a:off x="497778" y="3019969"/>
              <a:ext cx="1415773" cy="380489"/>
            </a:xfrm>
            <a:prstGeom prst="rect">
              <a:avLst/>
            </a:prstGeom>
          </p:spPr>
          <p:txBody>
            <a:bodyPr wrap="none">
              <a:spAutoFit/>
            </a:bodyPr>
            <a:lstStyle/>
            <a:p>
              <a:pPr algn="ctr" defTabSz="1219170">
                <a:lnSpc>
                  <a:spcPct val="130000"/>
                </a:lnSpc>
                <a:defRPr/>
              </a:pPr>
              <a:r>
                <a:rPr lang="zh-CN" altLang="en-US" sz="1600" b="1" kern="0" dirty="0">
                  <a:solidFill>
                    <a:schemeClr val="bg1"/>
                  </a:solidFill>
                  <a:ea typeface="微软雅黑" charset="0"/>
                </a:rPr>
                <a:t>操作系统版本</a:t>
              </a:r>
              <a:endParaRPr lang="en-US" altLang="zh-CN" sz="1600" b="1" kern="0" dirty="0">
                <a:solidFill>
                  <a:schemeClr val="bg1"/>
                </a:solidFill>
                <a:ea typeface="微软雅黑" charset="0"/>
              </a:endParaRPr>
            </a:p>
          </p:txBody>
        </p:sp>
      </p:grpSp>
      <p:grpSp>
        <p:nvGrpSpPr>
          <p:cNvPr id="12" name="组 11"/>
          <p:cNvGrpSpPr/>
          <p:nvPr/>
        </p:nvGrpSpPr>
        <p:grpSpPr>
          <a:xfrm>
            <a:off x="763921" y="2074547"/>
            <a:ext cx="883488" cy="883487"/>
            <a:chOff x="1903443" y="3661626"/>
            <a:chExt cx="914400" cy="914400"/>
          </a:xfrm>
        </p:grpSpPr>
        <p:sp>
          <p:nvSpPr>
            <p:cNvPr id="10" name="椭圆 9"/>
            <p:cNvSpPr/>
            <p:nvPr/>
          </p:nvSpPr>
          <p:spPr>
            <a:xfrm>
              <a:off x="1903443" y="3661626"/>
              <a:ext cx="914400" cy="914400"/>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11" name="椭圆 10"/>
            <p:cNvSpPr/>
            <p:nvPr/>
          </p:nvSpPr>
          <p:spPr>
            <a:xfrm>
              <a:off x="2026638" y="3789649"/>
              <a:ext cx="668010" cy="66801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rPr>
                <a:t>01</a:t>
              </a:r>
              <a:endParaRPr kumimoji="1" lang="zh-CN" altLang="en-US"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ndParaRPr>
            </a:p>
          </p:txBody>
        </p:sp>
      </p:grpSp>
      <p:grpSp>
        <p:nvGrpSpPr>
          <p:cNvPr id="50" name="组 49"/>
          <p:cNvGrpSpPr/>
          <p:nvPr/>
        </p:nvGrpSpPr>
        <p:grpSpPr>
          <a:xfrm>
            <a:off x="2449300" y="2680483"/>
            <a:ext cx="2411332" cy="1405280"/>
            <a:chOff x="2449300" y="2710469"/>
            <a:chExt cx="2411332" cy="1405280"/>
          </a:xfrm>
        </p:grpSpPr>
        <p:sp>
          <p:nvSpPr>
            <p:cNvPr id="20" name="矩形 19"/>
            <p:cNvSpPr/>
            <p:nvPr/>
          </p:nvSpPr>
          <p:spPr>
            <a:xfrm flipV="1">
              <a:off x="2449300" y="2710469"/>
              <a:ext cx="2411332" cy="14052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rot="10800000" flipV="1">
              <a:off x="2740002" y="3396988"/>
              <a:ext cx="1829926" cy="272895"/>
            </a:xfrm>
            <a:prstGeom prst="rect">
              <a:avLst/>
            </a:prstGeom>
          </p:spPr>
          <p:txBody>
            <a:bodyPr wrap="square" numCol="1" spcCol="360000">
              <a:spAutoFit/>
            </a:bodyPr>
            <a:lstStyle/>
            <a:p>
              <a:pPr algn="ctr" defTabSz="609585">
                <a:lnSpc>
                  <a:spcPct val="130000"/>
                </a:lnSpc>
              </a:pPr>
              <a:r>
                <a:rPr lang="en-US" altLang="zh-CN" sz="1000" dirty="0">
                  <a:solidFill>
                    <a:schemeClr val="bg1"/>
                  </a:solidFill>
                  <a:latin typeface="微软雅黑" charset="0"/>
                  <a:ea typeface="微软雅黑" charset="0"/>
                </a:rPr>
                <a:t>Android Studio 3.1</a:t>
              </a:r>
              <a:endParaRPr lang="zh-CN" altLang="en-US" sz="1000" dirty="0">
                <a:solidFill>
                  <a:schemeClr val="bg1"/>
                </a:solidFill>
                <a:latin typeface="微软雅黑" charset="0"/>
                <a:ea typeface="微软雅黑" charset="0"/>
              </a:endParaRPr>
            </a:p>
          </p:txBody>
        </p:sp>
        <p:sp>
          <p:nvSpPr>
            <p:cNvPr id="22" name="矩形 21"/>
            <p:cNvSpPr/>
            <p:nvPr/>
          </p:nvSpPr>
          <p:spPr>
            <a:xfrm rot="10800000" flipV="1">
              <a:off x="3152266" y="2868992"/>
              <a:ext cx="1005403" cy="380489"/>
            </a:xfrm>
            <a:prstGeom prst="rect">
              <a:avLst/>
            </a:prstGeom>
          </p:spPr>
          <p:txBody>
            <a:bodyPr wrap="none">
              <a:spAutoFit/>
            </a:bodyPr>
            <a:lstStyle/>
            <a:p>
              <a:pPr algn="ctr" defTabSz="1219170">
                <a:lnSpc>
                  <a:spcPct val="130000"/>
                </a:lnSpc>
                <a:defRPr/>
              </a:pPr>
              <a:r>
                <a:rPr lang="zh-CN" altLang="en-US" sz="1600" b="1" kern="0" dirty="0">
                  <a:solidFill>
                    <a:schemeClr val="bg1"/>
                  </a:solidFill>
                  <a:ea typeface="微软雅黑" charset="0"/>
                </a:rPr>
                <a:t>开发工具</a:t>
              </a:r>
              <a:endParaRPr lang="en-US" altLang="zh-CN" sz="1600" b="1" kern="0" dirty="0">
                <a:solidFill>
                  <a:schemeClr val="bg1"/>
                </a:solidFill>
                <a:ea typeface="微软雅黑" charset="0"/>
              </a:endParaRPr>
            </a:p>
          </p:txBody>
        </p:sp>
      </p:grpSp>
      <p:grpSp>
        <p:nvGrpSpPr>
          <p:cNvPr id="17" name="组 16"/>
          <p:cNvGrpSpPr/>
          <p:nvPr/>
        </p:nvGrpSpPr>
        <p:grpSpPr>
          <a:xfrm rot="10800000" flipV="1">
            <a:off x="3213220" y="3811954"/>
            <a:ext cx="883488" cy="883487"/>
            <a:chOff x="1903443" y="3661626"/>
            <a:chExt cx="914400" cy="914400"/>
          </a:xfrm>
        </p:grpSpPr>
        <p:sp>
          <p:nvSpPr>
            <p:cNvPr id="18" name="椭圆 17"/>
            <p:cNvSpPr/>
            <p:nvPr/>
          </p:nvSpPr>
          <p:spPr>
            <a:xfrm>
              <a:off x="1903443" y="3661626"/>
              <a:ext cx="914400" cy="914400"/>
            </a:xfrm>
            <a:prstGeom prst="ellipse">
              <a:avLst/>
            </a:prstGeom>
            <a:gradFill flip="none" rotWithShape="1">
              <a:gsLst>
                <a:gs pos="0">
                  <a:schemeClr val="accent2">
                    <a:lumMod val="75000"/>
                  </a:schemeClr>
                </a:gs>
                <a:gs pos="46000">
                  <a:schemeClr val="accent2">
                    <a:lumMod val="50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19" name="椭圆 18"/>
            <p:cNvSpPr/>
            <p:nvPr/>
          </p:nvSpPr>
          <p:spPr>
            <a:xfrm>
              <a:off x="2026638" y="3789649"/>
              <a:ext cx="668010" cy="66801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rPr>
                <a:t>02</a:t>
              </a:r>
              <a:endParaRPr kumimoji="1" lang="zh-CN" altLang="en-US"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ndParaRPr>
            </a:p>
          </p:txBody>
        </p:sp>
      </p:grpSp>
      <p:grpSp>
        <p:nvGrpSpPr>
          <p:cNvPr id="51" name="组 50"/>
          <p:cNvGrpSpPr/>
          <p:nvPr/>
        </p:nvGrpSpPr>
        <p:grpSpPr>
          <a:xfrm>
            <a:off x="4898595" y="2684225"/>
            <a:ext cx="2411332" cy="1405280"/>
            <a:chOff x="4898595" y="2714211"/>
            <a:chExt cx="2411332" cy="1405280"/>
          </a:xfrm>
        </p:grpSpPr>
        <p:sp>
          <p:nvSpPr>
            <p:cNvPr id="27" name="矩形 26"/>
            <p:cNvSpPr/>
            <p:nvPr/>
          </p:nvSpPr>
          <p:spPr>
            <a:xfrm>
              <a:off x="4898595" y="2714211"/>
              <a:ext cx="2411332" cy="1405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5189299" y="3416851"/>
              <a:ext cx="1829924" cy="272895"/>
            </a:xfrm>
            <a:prstGeom prst="rect">
              <a:avLst/>
            </a:prstGeom>
          </p:spPr>
          <p:txBody>
            <a:bodyPr wrap="square" numCol="1" spcCol="360000">
              <a:spAutoFit/>
            </a:bodyPr>
            <a:lstStyle/>
            <a:p>
              <a:pPr algn="ctr" defTabSz="609585">
                <a:lnSpc>
                  <a:spcPct val="130000"/>
                </a:lnSpc>
              </a:pPr>
              <a:r>
                <a:rPr lang="en-US" altLang="zh-CN" sz="1000" dirty="0">
                  <a:solidFill>
                    <a:schemeClr val="bg1"/>
                  </a:solidFill>
                  <a:latin typeface="微软雅黑" charset="0"/>
                  <a:ea typeface="微软雅黑" charset="0"/>
                </a:rPr>
                <a:t>Android SDK 26</a:t>
              </a:r>
              <a:endParaRPr lang="zh-CN" altLang="en-US" sz="1000" dirty="0">
                <a:solidFill>
                  <a:schemeClr val="bg1"/>
                </a:solidFill>
                <a:latin typeface="微软雅黑" charset="0"/>
                <a:ea typeface="微软雅黑" charset="0"/>
              </a:endParaRPr>
            </a:p>
          </p:txBody>
        </p:sp>
        <p:sp>
          <p:nvSpPr>
            <p:cNvPr id="29" name="矩形 28"/>
            <p:cNvSpPr/>
            <p:nvPr/>
          </p:nvSpPr>
          <p:spPr>
            <a:xfrm>
              <a:off x="5617588" y="3019969"/>
              <a:ext cx="973343" cy="380489"/>
            </a:xfrm>
            <a:prstGeom prst="rect">
              <a:avLst/>
            </a:prstGeom>
          </p:spPr>
          <p:txBody>
            <a:bodyPr wrap="none">
              <a:spAutoFit/>
            </a:bodyPr>
            <a:lstStyle/>
            <a:p>
              <a:pPr algn="ctr" defTabSz="1219170">
                <a:lnSpc>
                  <a:spcPct val="130000"/>
                </a:lnSpc>
                <a:defRPr/>
              </a:pPr>
              <a:r>
                <a:rPr lang="en-US" altLang="zh-CN" sz="1600" b="1" kern="0" dirty="0">
                  <a:solidFill>
                    <a:schemeClr val="bg1"/>
                  </a:solidFill>
                  <a:ea typeface="微软雅黑" charset="0"/>
                </a:rPr>
                <a:t>SDK</a:t>
              </a:r>
              <a:r>
                <a:rPr lang="zh-CN" altLang="en-US" sz="1600" b="1" kern="0" dirty="0">
                  <a:solidFill>
                    <a:schemeClr val="bg1"/>
                  </a:solidFill>
                  <a:ea typeface="微软雅黑" charset="0"/>
                </a:rPr>
                <a:t>版本</a:t>
              </a:r>
              <a:endParaRPr lang="en-US" altLang="zh-CN" sz="1600" b="1" kern="0" dirty="0">
                <a:solidFill>
                  <a:schemeClr val="bg1"/>
                </a:solidFill>
                <a:ea typeface="微软雅黑" charset="0"/>
              </a:endParaRPr>
            </a:p>
          </p:txBody>
        </p:sp>
      </p:grpSp>
      <p:grpSp>
        <p:nvGrpSpPr>
          <p:cNvPr id="30" name="组 29"/>
          <p:cNvGrpSpPr/>
          <p:nvPr/>
        </p:nvGrpSpPr>
        <p:grpSpPr>
          <a:xfrm>
            <a:off x="5662515" y="2074547"/>
            <a:ext cx="883488" cy="883487"/>
            <a:chOff x="1903443" y="3661626"/>
            <a:chExt cx="914400" cy="914400"/>
          </a:xfrm>
        </p:grpSpPr>
        <p:sp>
          <p:nvSpPr>
            <p:cNvPr id="31" name="椭圆 30"/>
            <p:cNvSpPr/>
            <p:nvPr/>
          </p:nvSpPr>
          <p:spPr>
            <a:xfrm>
              <a:off x="1903443" y="3661626"/>
              <a:ext cx="914400" cy="914400"/>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32" name="椭圆 31"/>
            <p:cNvSpPr/>
            <p:nvPr/>
          </p:nvSpPr>
          <p:spPr>
            <a:xfrm>
              <a:off x="2026638" y="3789649"/>
              <a:ext cx="668010" cy="66801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rPr>
                <a:t>03</a:t>
              </a:r>
              <a:endParaRPr kumimoji="1" lang="zh-CN" altLang="en-US"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ndParaRPr>
            </a:p>
          </p:txBody>
        </p:sp>
      </p:grpSp>
      <p:grpSp>
        <p:nvGrpSpPr>
          <p:cNvPr id="52" name="组 51"/>
          <p:cNvGrpSpPr/>
          <p:nvPr/>
        </p:nvGrpSpPr>
        <p:grpSpPr>
          <a:xfrm>
            <a:off x="7347894" y="2680483"/>
            <a:ext cx="2411332" cy="1405280"/>
            <a:chOff x="7347894" y="2710469"/>
            <a:chExt cx="2411332" cy="1405280"/>
          </a:xfrm>
        </p:grpSpPr>
        <p:sp>
          <p:nvSpPr>
            <p:cNvPr id="34" name="矩形 33"/>
            <p:cNvSpPr/>
            <p:nvPr/>
          </p:nvSpPr>
          <p:spPr>
            <a:xfrm flipV="1">
              <a:off x="7347894" y="2710469"/>
              <a:ext cx="2411332" cy="14052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rot="10800000" flipV="1">
              <a:off x="7638596" y="3396988"/>
              <a:ext cx="1829926" cy="272895"/>
            </a:xfrm>
            <a:prstGeom prst="rect">
              <a:avLst/>
            </a:prstGeom>
          </p:spPr>
          <p:txBody>
            <a:bodyPr wrap="square" numCol="1" spcCol="360000">
              <a:spAutoFit/>
            </a:bodyPr>
            <a:lstStyle/>
            <a:p>
              <a:pPr algn="ctr" defTabSz="609585">
                <a:lnSpc>
                  <a:spcPct val="130000"/>
                </a:lnSpc>
              </a:pPr>
              <a:r>
                <a:rPr lang="zh-CN" altLang="en-US" sz="1000" dirty="0">
                  <a:solidFill>
                    <a:schemeClr val="bg1"/>
                  </a:solidFill>
                  <a:latin typeface="微软雅黑" charset="0"/>
                  <a:ea typeface="微软雅黑" charset="0"/>
                </a:rPr>
                <a:t>华为荣耀（</a:t>
              </a:r>
              <a:r>
                <a:rPr lang="en-US" altLang="zh-CN" sz="1000" dirty="0">
                  <a:solidFill>
                    <a:schemeClr val="bg1"/>
                  </a:solidFill>
                  <a:latin typeface="微软雅黑" charset="0"/>
                  <a:ea typeface="微软雅黑" charset="0"/>
                </a:rPr>
                <a:t>Android 7.0</a:t>
              </a:r>
              <a:r>
                <a:rPr lang="zh-CN" altLang="en-US" sz="1000" dirty="0">
                  <a:solidFill>
                    <a:schemeClr val="bg1"/>
                  </a:solidFill>
                  <a:latin typeface="微软雅黑" charset="0"/>
                  <a:ea typeface="微软雅黑" charset="0"/>
                </a:rPr>
                <a:t>）</a:t>
              </a:r>
            </a:p>
          </p:txBody>
        </p:sp>
        <p:sp>
          <p:nvSpPr>
            <p:cNvPr id="37" name="矩形 36"/>
            <p:cNvSpPr/>
            <p:nvPr/>
          </p:nvSpPr>
          <p:spPr>
            <a:xfrm rot="10800000" flipV="1">
              <a:off x="7948267" y="2868992"/>
              <a:ext cx="1210588" cy="380489"/>
            </a:xfrm>
            <a:prstGeom prst="rect">
              <a:avLst/>
            </a:prstGeom>
          </p:spPr>
          <p:txBody>
            <a:bodyPr wrap="none">
              <a:spAutoFit/>
            </a:bodyPr>
            <a:lstStyle/>
            <a:p>
              <a:pPr algn="ctr" defTabSz="1219170">
                <a:lnSpc>
                  <a:spcPct val="130000"/>
                </a:lnSpc>
                <a:defRPr/>
              </a:pPr>
              <a:r>
                <a:rPr lang="zh-CN" altLang="en-US" sz="1600" b="1" kern="0" dirty="0">
                  <a:solidFill>
                    <a:schemeClr val="bg1"/>
                  </a:solidFill>
                  <a:ea typeface="微软雅黑" charset="0"/>
                </a:rPr>
                <a:t>测试机版本</a:t>
              </a:r>
              <a:endParaRPr lang="en-US" altLang="zh-CN" sz="1600" b="1" kern="0" dirty="0">
                <a:solidFill>
                  <a:schemeClr val="bg1"/>
                </a:solidFill>
                <a:ea typeface="微软雅黑" charset="0"/>
              </a:endParaRPr>
            </a:p>
          </p:txBody>
        </p:sp>
      </p:grpSp>
      <p:grpSp>
        <p:nvGrpSpPr>
          <p:cNvPr id="38" name="组 37"/>
          <p:cNvGrpSpPr/>
          <p:nvPr/>
        </p:nvGrpSpPr>
        <p:grpSpPr>
          <a:xfrm rot="10800000" flipV="1">
            <a:off x="8111814" y="3811954"/>
            <a:ext cx="883488" cy="883487"/>
            <a:chOff x="1903443" y="3661626"/>
            <a:chExt cx="914400" cy="914400"/>
          </a:xfrm>
        </p:grpSpPr>
        <p:sp>
          <p:nvSpPr>
            <p:cNvPr id="39" name="椭圆 38"/>
            <p:cNvSpPr/>
            <p:nvPr/>
          </p:nvSpPr>
          <p:spPr>
            <a:xfrm>
              <a:off x="1903443" y="3661626"/>
              <a:ext cx="914400" cy="914400"/>
            </a:xfrm>
            <a:prstGeom prst="ellipse">
              <a:avLst/>
            </a:prstGeom>
            <a:gradFill flip="none" rotWithShape="1">
              <a:gsLst>
                <a:gs pos="0">
                  <a:schemeClr val="accent2">
                    <a:lumMod val="75000"/>
                  </a:schemeClr>
                </a:gs>
                <a:gs pos="46000">
                  <a:schemeClr val="accent2">
                    <a:lumMod val="50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40" name="椭圆 39"/>
            <p:cNvSpPr/>
            <p:nvPr/>
          </p:nvSpPr>
          <p:spPr>
            <a:xfrm>
              <a:off x="2026638" y="3789649"/>
              <a:ext cx="668010" cy="66801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rPr>
                <a:t>04</a:t>
              </a:r>
              <a:endParaRPr kumimoji="1" lang="zh-CN" altLang="en-US"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ndParaRPr>
            </a:p>
          </p:txBody>
        </p:sp>
      </p:grpSp>
      <p:grpSp>
        <p:nvGrpSpPr>
          <p:cNvPr id="53" name="组 52"/>
          <p:cNvGrpSpPr/>
          <p:nvPr/>
        </p:nvGrpSpPr>
        <p:grpSpPr>
          <a:xfrm>
            <a:off x="9780669" y="2680483"/>
            <a:ext cx="2411332" cy="1405280"/>
            <a:chOff x="9780669" y="2710469"/>
            <a:chExt cx="2411332" cy="1405280"/>
          </a:xfrm>
        </p:grpSpPr>
        <p:sp>
          <p:nvSpPr>
            <p:cNvPr id="42" name="矩形 41"/>
            <p:cNvSpPr/>
            <p:nvPr/>
          </p:nvSpPr>
          <p:spPr>
            <a:xfrm>
              <a:off x="9780669" y="2710469"/>
              <a:ext cx="2411332" cy="1405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10071373" y="3413109"/>
              <a:ext cx="1829924" cy="272895"/>
            </a:xfrm>
            <a:prstGeom prst="rect">
              <a:avLst/>
            </a:prstGeom>
          </p:spPr>
          <p:txBody>
            <a:bodyPr wrap="square" numCol="1" spcCol="360000">
              <a:spAutoFit/>
            </a:bodyPr>
            <a:lstStyle/>
            <a:p>
              <a:pPr algn="ctr" defTabSz="609585">
                <a:lnSpc>
                  <a:spcPct val="130000"/>
                </a:lnSpc>
              </a:pPr>
              <a:r>
                <a:rPr lang="en-US" altLang="zh-CN" sz="1000" dirty="0">
                  <a:solidFill>
                    <a:schemeClr val="bg1"/>
                  </a:solidFill>
                  <a:latin typeface="微软雅黑" charset="0"/>
                  <a:ea typeface="微软雅黑" charset="0"/>
                </a:rPr>
                <a:t>Gradle 4.4</a:t>
              </a:r>
              <a:endParaRPr lang="zh-CN" altLang="en-US" sz="1000" dirty="0">
                <a:solidFill>
                  <a:schemeClr val="bg1"/>
                </a:solidFill>
                <a:latin typeface="微软雅黑" charset="0"/>
                <a:ea typeface="微软雅黑" charset="0"/>
              </a:endParaRPr>
            </a:p>
          </p:txBody>
        </p:sp>
        <p:sp>
          <p:nvSpPr>
            <p:cNvPr id="44" name="矩形 43"/>
            <p:cNvSpPr/>
            <p:nvPr/>
          </p:nvSpPr>
          <p:spPr>
            <a:xfrm>
              <a:off x="10342566" y="3016227"/>
              <a:ext cx="1287533" cy="380489"/>
            </a:xfrm>
            <a:prstGeom prst="rect">
              <a:avLst/>
            </a:prstGeom>
          </p:spPr>
          <p:txBody>
            <a:bodyPr wrap="none">
              <a:spAutoFit/>
            </a:bodyPr>
            <a:lstStyle/>
            <a:p>
              <a:pPr algn="ctr" defTabSz="1219170">
                <a:lnSpc>
                  <a:spcPct val="130000"/>
                </a:lnSpc>
                <a:defRPr/>
              </a:pPr>
              <a:r>
                <a:rPr lang="en-US" altLang="zh-CN" sz="1600" b="1" kern="0" dirty="0">
                  <a:solidFill>
                    <a:schemeClr val="bg1"/>
                  </a:solidFill>
                  <a:ea typeface="微软雅黑" charset="0"/>
                </a:rPr>
                <a:t>Gradle</a:t>
              </a:r>
              <a:r>
                <a:rPr lang="zh-CN" altLang="en-US" sz="1600" b="1" kern="0" dirty="0">
                  <a:solidFill>
                    <a:schemeClr val="bg1"/>
                  </a:solidFill>
                  <a:ea typeface="微软雅黑" charset="0"/>
                </a:rPr>
                <a:t>版本</a:t>
              </a:r>
              <a:endParaRPr lang="en-US" altLang="zh-CN" sz="1600" b="1" kern="0" dirty="0">
                <a:solidFill>
                  <a:schemeClr val="bg1"/>
                </a:solidFill>
                <a:ea typeface="微软雅黑" charset="0"/>
              </a:endParaRPr>
            </a:p>
          </p:txBody>
        </p:sp>
      </p:grpSp>
      <p:grpSp>
        <p:nvGrpSpPr>
          <p:cNvPr id="45" name="组 44"/>
          <p:cNvGrpSpPr/>
          <p:nvPr/>
        </p:nvGrpSpPr>
        <p:grpSpPr>
          <a:xfrm>
            <a:off x="10544589" y="2070805"/>
            <a:ext cx="883488" cy="883487"/>
            <a:chOff x="1903443" y="3661626"/>
            <a:chExt cx="914400" cy="914400"/>
          </a:xfrm>
        </p:grpSpPr>
        <p:sp>
          <p:nvSpPr>
            <p:cNvPr id="46" name="椭圆 45"/>
            <p:cNvSpPr/>
            <p:nvPr/>
          </p:nvSpPr>
          <p:spPr>
            <a:xfrm>
              <a:off x="1903443" y="3661626"/>
              <a:ext cx="914400" cy="914400"/>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47" name="椭圆 46"/>
            <p:cNvSpPr/>
            <p:nvPr/>
          </p:nvSpPr>
          <p:spPr>
            <a:xfrm>
              <a:off x="2026638" y="3789649"/>
              <a:ext cx="668010" cy="66801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rPr>
                <a:t>05</a:t>
              </a:r>
              <a:endParaRPr kumimoji="1" lang="zh-CN" altLang="en-US"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ndParaRPr>
            </a:p>
          </p:txBody>
        </p:sp>
      </p:grpSp>
    </p:spTree>
    <p:extLst>
      <p:ext uri="{BB962C8B-B14F-4D97-AF65-F5344CB8AC3E}">
        <p14:creationId xmlns:p14="http://schemas.microsoft.com/office/powerpoint/2010/main" val="195469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90">
      <a:dk1>
        <a:srgbClr val="000000"/>
      </a:dk1>
      <a:lt1>
        <a:srgbClr val="FFFFFF"/>
      </a:lt1>
      <a:dk2>
        <a:srgbClr val="000000"/>
      </a:dk2>
      <a:lt2>
        <a:srgbClr val="FFFDFD"/>
      </a:lt2>
      <a:accent1>
        <a:srgbClr val="5B32AB"/>
      </a:accent1>
      <a:accent2>
        <a:srgbClr val="D0E9CE"/>
      </a:accent2>
      <a:accent3>
        <a:srgbClr val="D2D2D2"/>
      </a:accent3>
      <a:accent4>
        <a:srgbClr val="F8F8F8"/>
      </a:accent4>
      <a:accent5>
        <a:srgbClr val="E4DBCD"/>
      </a:accent5>
      <a:accent6>
        <a:srgbClr val="515151"/>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0">
    <a:dk1>
      <a:srgbClr val="000000"/>
    </a:dk1>
    <a:lt1>
      <a:srgbClr val="FFFFFF"/>
    </a:lt1>
    <a:dk2>
      <a:srgbClr val="000000"/>
    </a:dk2>
    <a:lt2>
      <a:srgbClr val="FFFDFD"/>
    </a:lt2>
    <a:accent1>
      <a:srgbClr val="5B32AB"/>
    </a:accent1>
    <a:accent2>
      <a:srgbClr val="D0E9CE"/>
    </a:accent2>
    <a:accent3>
      <a:srgbClr val="D2D2D2"/>
    </a:accent3>
    <a:accent4>
      <a:srgbClr val="F8F8F8"/>
    </a:accent4>
    <a:accent5>
      <a:srgbClr val="E4DBCD"/>
    </a:accent5>
    <a:accent6>
      <a:srgbClr val="515151"/>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1374</TotalTime>
  <Words>817</Words>
  <Application>Microsoft Office PowerPoint</Application>
  <PresentationFormat>宽屏</PresentationFormat>
  <Paragraphs>166</Paragraphs>
  <Slides>35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宋体</vt:lpstr>
      <vt:lpstr>Microsoft YaHei</vt:lpstr>
      <vt:lpstr>Microsoft YaHei</vt:lpstr>
      <vt:lpstr>Arial</vt:lpstr>
      <vt:lpstr>Calibri</vt:lpstr>
      <vt:lpstr>Century Gothic</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杜敏</cp:lastModifiedBy>
  <cp:revision>199</cp:revision>
  <dcterms:created xsi:type="dcterms:W3CDTF">2015-08-18T02:51:41Z</dcterms:created>
  <dcterms:modified xsi:type="dcterms:W3CDTF">2018-04-28T02:33:45Z</dcterms:modified>
  <cp:category/>
</cp:coreProperties>
</file>